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4630400" cy="8229600"/>
  <p:notesSz cx="8229600" cy="14630400"/>
  <p:embeddedFontLst>
    <p:embeddedFont>
      <p:font typeface="Marcellus" panose="020B0604020202020204" charset="0"/>
      <p:regular r:id="rId10"/>
    </p:embeddedFont>
    <p:embeddedFont>
      <p:font typeface="Montserrat" panose="00000500000000000000" pitchFamily="2" charset="0"/>
      <p:regular r:id="rId11"/>
      <p:bold r:id="rId12"/>
      <p:italic r:id="rId13"/>
    </p:embeddedFont>
  </p:embeddedFontLst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4"/>
    <a:srgbClr val="FDFC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3" d="100"/>
          <a:sy n="93" d="100"/>
        </p:scale>
        <p:origin x="5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4164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C8A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4">
              <a:alpha val="95000"/>
            </a:srgbClr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C8A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4">
              <a:alpha val="95000"/>
            </a:srgbClr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C8A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4">
              <a:alpha val="95000"/>
            </a:srgbClr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C8A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4">
              <a:alpha val="95000"/>
            </a:srgbClr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C8A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4">
              <a:alpha val="95000"/>
            </a:srgbClr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C8A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4">
              <a:alpha val="95000"/>
            </a:srgbClr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C8A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4">
              <a:alpha val="95000"/>
            </a:srgbClr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servicedesk@cgta.udg.m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4">
              <a:alpha val="85000"/>
            </a:srgbClr>
          </a:solidFill>
          <a:ln/>
        </p:spPr>
        <p:txBody>
          <a:bodyPr/>
          <a:lstStyle/>
          <a:p>
            <a:endParaRPr lang="es-MX" dirty="0"/>
          </a:p>
        </p:txBody>
      </p:sp>
      <p:sp>
        <p:nvSpPr>
          <p:cNvPr id="4" name="Text 1"/>
          <p:cNvSpPr/>
          <p:nvPr/>
        </p:nvSpPr>
        <p:spPr>
          <a:xfrm>
            <a:off x="793790" y="2949535"/>
            <a:ext cx="13042821" cy="1695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6650"/>
              </a:lnSpc>
              <a:buNone/>
            </a:pPr>
            <a:r>
              <a:rPr lang="en-US" sz="5100" dirty="0">
                <a:solidFill>
                  <a:srgbClr val="532418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Guía para Configuración de Seguridad y Acceso</a:t>
            </a:r>
            <a:endParaRPr lang="en-US" sz="5100" dirty="0"/>
          </a:p>
        </p:txBody>
      </p:sp>
      <p:sp>
        <p:nvSpPr>
          <p:cNvPr id="5" name="Text 2"/>
          <p:cNvSpPr/>
          <p:nvPr/>
        </p:nvSpPr>
        <p:spPr>
          <a:xfrm>
            <a:off x="793790" y="4985147"/>
            <a:ext cx="13042821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7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Conexión UDG</a:t>
            </a:r>
            <a:endParaRPr lang="en-US" sz="1750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87EF1F1-A09B-44C1-DCB1-1045F956BCE4}"/>
              </a:ext>
            </a:extLst>
          </p:cNvPr>
          <p:cNvSpPr/>
          <p:nvPr/>
        </p:nvSpPr>
        <p:spPr>
          <a:xfrm>
            <a:off x="12249475" y="7407667"/>
            <a:ext cx="2309006" cy="821933"/>
          </a:xfrm>
          <a:prstGeom prst="rect">
            <a:avLst/>
          </a:prstGeom>
          <a:solidFill>
            <a:srgbClr val="FFFF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637824"/>
            <a:ext cx="6521291" cy="8477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6650"/>
              </a:lnSpc>
              <a:buNone/>
            </a:pPr>
            <a:r>
              <a:rPr lang="en-US" sz="5100" dirty="0">
                <a:solidFill>
                  <a:srgbClr val="532418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Contenido Temático</a:t>
            </a:r>
            <a:endParaRPr lang="en-US" sz="5100" dirty="0"/>
          </a:p>
        </p:txBody>
      </p:sp>
      <p:sp>
        <p:nvSpPr>
          <p:cNvPr id="3" name="Text 1"/>
          <p:cNvSpPr/>
          <p:nvPr/>
        </p:nvSpPr>
        <p:spPr>
          <a:xfrm>
            <a:off x="793790" y="2939177"/>
            <a:ext cx="453628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750" dirty="0">
                <a:solidFill>
                  <a:srgbClr val="67534F"/>
                </a:solidFill>
                <a:latin typeface="Marcellus Light" pitchFamily="34" charset="0"/>
                <a:ea typeface="Marcellus Light" pitchFamily="34" charset="-122"/>
                <a:cs typeface="Marcellus Light" pitchFamily="34" charset="-120"/>
              </a:rPr>
              <a:t>01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3305532"/>
            <a:ext cx="6407944" cy="30480"/>
          </a:xfrm>
          <a:prstGeom prst="rect">
            <a:avLst/>
          </a:prstGeom>
          <a:solidFill>
            <a:srgbClr val="FF954F"/>
          </a:solidFill>
          <a:ln/>
        </p:spPr>
      </p:sp>
      <p:sp>
        <p:nvSpPr>
          <p:cNvPr id="5" name="Text 3"/>
          <p:cNvSpPr/>
          <p:nvPr/>
        </p:nvSpPr>
        <p:spPr>
          <a:xfrm>
            <a:off x="793790" y="3479840"/>
            <a:ext cx="3913703" cy="4238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5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Objetivo y Requerimientos</a:t>
            </a:r>
            <a:endParaRPr lang="en-US" sz="2550" dirty="0"/>
          </a:p>
        </p:txBody>
      </p:sp>
      <p:sp>
        <p:nvSpPr>
          <p:cNvPr id="6" name="Text 4"/>
          <p:cNvSpPr/>
          <p:nvPr/>
        </p:nvSpPr>
        <p:spPr>
          <a:xfrm>
            <a:off x="793790" y="4039791"/>
            <a:ext cx="6407944" cy="5895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7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Configurar permisos y certificados para conexión con servidores UDG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428548" y="2939177"/>
            <a:ext cx="453628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750" dirty="0">
                <a:solidFill>
                  <a:srgbClr val="67534F"/>
                </a:solidFill>
                <a:latin typeface="Marcellus Light" pitchFamily="34" charset="0"/>
                <a:ea typeface="Marcellus Light" pitchFamily="34" charset="-122"/>
                <a:cs typeface="Marcellus Light" pitchFamily="34" charset="-120"/>
              </a:rPr>
              <a:t>02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7428548" y="3305532"/>
            <a:ext cx="6408063" cy="30480"/>
          </a:xfrm>
          <a:prstGeom prst="rect">
            <a:avLst/>
          </a:prstGeom>
          <a:solidFill>
            <a:srgbClr val="FF954F"/>
          </a:solidFill>
          <a:ln/>
        </p:spPr>
      </p:sp>
      <p:sp>
        <p:nvSpPr>
          <p:cNvPr id="9" name="Text 7"/>
          <p:cNvSpPr/>
          <p:nvPr/>
        </p:nvSpPr>
        <p:spPr>
          <a:xfrm>
            <a:off x="7428548" y="3479840"/>
            <a:ext cx="4268272" cy="4238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5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Ejecución de la Actualización</a:t>
            </a:r>
            <a:endParaRPr lang="en-US" sz="2550" dirty="0"/>
          </a:p>
        </p:txBody>
      </p:sp>
      <p:sp>
        <p:nvSpPr>
          <p:cNvPr id="10" name="Text 8"/>
          <p:cNvSpPr/>
          <p:nvPr/>
        </p:nvSpPr>
        <p:spPr>
          <a:xfrm>
            <a:off x="7428548" y="4039791"/>
            <a:ext cx="6408063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7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Pasos para instalar la configuración de seguridad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93790" y="5026223"/>
            <a:ext cx="453628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750" dirty="0">
                <a:solidFill>
                  <a:srgbClr val="67534F"/>
                </a:solidFill>
                <a:latin typeface="Marcellus Light" pitchFamily="34" charset="0"/>
                <a:ea typeface="Marcellus Light" pitchFamily="34" charset="-122"/>
                <a:cs typeface="Marcellus Light" pitchFamily="34" charset="-120"/>
              </a:rPr>
              <a:t>03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793790" y="5392579"/>
            <a:ext cx="6407944" cy="30480"/>
          </a:xfrm>
          <a:prstGeom prst="rect">
            <a:avLst/>
          </a:prstGeom>
          <a:solidFill>
            <a:srgbClr val="FF954F"/>
          </a:solidFill>
          <a:ln/>
        </p:spPr>
      </p:sp>
      <p:sp>
        <p:nvSpPr>
          <p:cNvPr id="13" name="Text 11"/>
          <p:cNvSpPr/>
          <p:nvPr/>
        </p:nvSpPr>
        <p:spPr>
          <a:xfrm>
            <a:off x="793790" y="5566886"/>
            <a:ext cx="3633430" cy="4238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5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Validación de Resultados</a:t>
            </a:r>
            <a:endParaRPr lang="en-US" sz="2550" dirty="0"/>
          </a:p>
        </p:txBody>
      </p:sp>
      <p:sp>
        <p:nvSpPr>
          <p:cNvPr id="14" name="Text 12"/>
          <p:cNvSpPr/>
          <p:nvPr/>
        </p:nvSpPr>
        <p:spPr>
          <a:xfrm>
            <a:off x="793790" y="6126837"/>
            <a:ext cx="6407944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7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Verificar que la instalación se completó correctamente</a:t>
            </a:r>
            <a:endParaRPr lang="en-US" sz="1750" dirty="0"/>
          </a:p>
        </p:txBody>
      </p:sp>
      <p:sp>
        <p:nvSpPr>
          <p:cNvPr id="15" name="Text 13"/>
          <p:cNvSpPr/>
          <p:nvPr/>
        </p:nvSpPr>
        <p:spPr>
          <a:xfrm>
            <a:off x="7428548" y="5026223"/>
            <a:ext cx="453628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750" dirty="0">
                <a:solidFill>
                  <a:srgbClr val="67534F"/>
                </a:solidFill>
                <a:latin typeface="Marcellus Light" pitchFamily="34" charset="0"/>
                <a:ea typeface="Marcellus Light" pitchFamily="34" charset="-122"/>
                <a:cs typeface="Marcellus Light" pitchFamily="34" charset="-120"/>
              </a:rPr>
              <a:t>04</a:t>
            </a:r>
            <a:endParaRPr lang="en-US" sz="1750" dirty="0"/>
          </a:p>
        </p:txBody>
      </p:sp>
      <p:sp>
        <p:nvSpPr>
          <p:cNvPr id="16" name="Shape 14"/>
          <p:cNvSpPr/>
          <p:nvPr/>
        </p:nvSpPr>
        <p:spPr>
          <a:xfrm>
            <a:off x="7428548" y="5392579"/>
            <a:ext cx="6408063" cy="30480"/>
          </a:xfrm>
          <a:prstGeom prst="rect">
            <a:avLst/>
          </a:prstGeom>
          <a:solidFill>
            <a:srgbClr val="FF954F"/>
          </a:solidFill>
          <a:ln/>
        </p:spPr>
      </p:sp>
      <p:sp>
        <p:nvSpPr>
          <p:cNvPr id="17" name="Text 15"/>
          <p:cNvSpPr/>
          <p:nvPr/>
        </p:nvSpPr>
        <p:spPr>
          <a:xfrm>
            <a:off x="7428548" y="5566886"/>
            <a:ext cx="3260646" cy="4238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5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Soporte Técnico</a:t>
            </a:r>
            <a:endParaRPr lang="en-US" sz="2550" dirty="0"/>
          </a:p>
        </p:txBody>
      </p:sp>
      <p:sp>
        <p:nvSpPr>
          <p:cNvPr id="18" name="Text 16"/>
          <p:cNvSpPr/>
          <p:nvPr/>
        </p:nvSpPr>
        <p:spPr>
          <a:xfrm>
            <a:off x="7428548" y="6126837"/>
            <a:ext cx="6408063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7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Solución de errores y contacto con Service Desk</a:t>
            </a:r>
            <a:endParaRPr lang="en-US" sz="1750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8C4F84F3-A368-E2E8-DFFD-C773553717AA}"/>
              </a:ext>
            </a:extLst>
          </p:cNvPr>
          <p:cNvSpPr/>
          <p:nvPr/>
        </p:nvSpPr>
        <p:spPr>
          <a:xfrm>
            <a:off x="11876008" y="7528993"/>
            <a:ext cx="2651650" cy="667820"/>
          </a:xfrm>
          <a:prstGeom prst="rect">
            <a:avLst/>
          </a:prstGeom>
          <a:solidFill>
            <a:srgbClr val="FDFC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23198"/>
            <a:ext cx="8350329" cy="8477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6650"/>
              </a:lnSpc>
              <a:buNone/>
            </a:pPr>
            <a:r>
              <a:rPr lang="en-US" sz="5100" dirty="0">
                <a:solidFill>
                  <a:srgbClr val="532418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1. Objetivo y Requerimientos</a:t>
            </a:r>
            <a:endParaRPr lang="en-US" sz="5100" dirty="0"/>
          </a:p>
        </p:txBody>
      </p:sp>
      <p:sp>
        <p:nvSpPr>
          <p:cNvPr id="3" name="Text 1"/>
          <p:cNvSpPr/>
          <p:nvPr/>
        </p:nvSpPr>
        <p:spPr>
          <a:xfrm>
            <a:off x="793790" y="2237899"/>
            <a:ext cx="3912751" cy="508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050" dirty="0">
                <a:solidFill>
                  <a:srgbClr val="532418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Objetivo</a:t>
            </a:r>
            <a:endParaRPr lang="en-US" sz="3050" dirty="0"/>
          </a:p>
        </p:txBody>
      </p:sp>
      <p:sp>
        <p:nvSpPr>
          <p:cNvPr id="4" name="Text 2"/>
          <p:cNvSpPr/>
          <p:nvPr/>
        </p:nvSpPr>
        <p:spPr>
          <a:xfrm>
            <a:off x="793790" y="2973229"/>
            <a:ext cx="7604284" cy="11791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7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Configurar los permisos y certificados de seguridad en el equipo para permitir que el sistema se conecte correctamente a los servidores de la UDG y genere los reportes PDF de manera segura y eficiente.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379238"/>
            <a:ext cx="3912751" cy="508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050" dirty="0">
                <a:solidFill>
                  <a:srgbClr val="532418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Requerimientos</a:t>
            </a:r>
            <a:endParaRPr lang="en-US" sz="3050" dirty="0"/>
          </a:p>
        </p:txBody>
      </p:sp>
      <p:sp>
        <p:nvSpPr>
          <p:cNvPr id="6" name="Text 4"/>
          <p:cNvSpPr/>
          <p:nvPr/>
        </p:nvSpPr>
        <p:spPr>
          <a:xfrm>
            <a:off x="793790" y="5114568"/>
            <a:ext cx="7604284" cy="1042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17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Computadora con sistema operativo Windows</a:t>
            </a:r>
            <a:endParaRPr lang="en-US" sz="1750" dirty="0"/>
          </a:p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17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Permisos de administrador en el equipo</a:t>
            </a:r>
            <a:endParaRPr lang="en-US" sz="1750" dirty="0"/>
          </a:p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17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Acceso a la carpeta de instalación de la aplicación</a:t>
            </a:r>
            <a:endParaRPr lang="en-US" sz="1750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096" y="2266236"/>
            <a:ext cx="4885015" cy="4885015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69C54372-6AEB-A6F2-CDE9-71A04A10E932}"/>
              </a:ext>
            </a:extLst>
          </p:cNvPr>
          <p:cNvSpPr/>
          <p:nvPr/>
        </p:nvSpPr>
        <p:spPr>
          <a:xfrm>
            <a:off x="11876008" y="7528993"/>
            <a:ext cx="2651650" cy="667820"/>
          </a:xfrm>
          <a:prstGeom prst="rect">
            <a:avLst/>
          </a:prstGeom>
          <a:solidFill>
            <a:srgbClr val="FDFC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869680" y="0"/>
            <a:ext cx="5760720" cy="8229600"/>
          </a:xfrm>
          <a:prstGeom prst="rect">
            <a:avLst/>
          </a:prstGeom>
          <a:solidFill>
            <a:srgbClr val="FFFFF4"/>
          </a:solidFill>
          <a:ln/>
        </p:spPr>
      </p:sp>
      <p:sp>
        <p:nvSpPr>
          <p:cNvPr id="4" name="Text 1"/>
          <p:cNvSpPr/>
          <p:nvPr/>
        </p:nvSpPr>
        <p:spPr>
          <a:xfrm>
            <a:off x="793790" y="914638"/>
            <a:ext cx="7556421" cy="14411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50"/>
              </a:lnSpc>
              <a:buNone/>
            </a:pPr>
            <a:r>
              <a:rPr lang="en-US" sz="4350" dirty="0">
                <a:solidFill>
                  <a:srgbClr val="532418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2. Ejecución de la Configuración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986552" y="2890718"/>
            <a:ext cx="192762" cy="1018103"/>
          </a:xfrm>
          <a:prstGeom prst="roundRect">
            <a:avLst>
              <a:gd name="adj" fmla="val 42009"/>
            </a:avLst>
          </a:prstGeom>
          <a:solidFill>
            <a:srgbClr val="FFFFF4"/>
          </a:solidFill>
          <a:ln w="22860">
            <a:solidFill>
              <a:srgbClr val="FFE0CC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793790" y="2758083"/>
            <a:ext cx="578406" cy="578406"/>
          </a:xfrm>
          <a:prstGeom prst="roundRect">
            <a:avLst>
              <a:gd name="adj" fmla="val 79045"/>
            </a:avLst>
          </a:prstGeom>
          <a:solidFill>
            <a:srgbClr val="FFFFF4"/>
          </a:solidFill>
          <a:ln w="22860">
            <a:solidFill>
              <a:srgbClr val="FFE0CC"/>
            </a:solidFill>
            <a:prstDash val="solid"/>
          </a:ln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8332" y="2902744"/>
            <a:ext cx="289203" cy="289203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536025" y="2794278"/>
            <a:ext cx="2771537" cy="3602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15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Descarga y Acceso</a:t>
            </a:r>
            <a:endParaRPr lang="en-US" sz="2150" dirty="0"/>
          </a:p>
        </p:txBody>
      </p:sp>
      <p:sp>
        <p:nvSpPr>
          <p:cNvPr id="9" name="Text 5"/>
          <p:cNvSpPr/>
          <p:nvPr/>
        </p:nvSpPr>
        <p:spPr>
          <a:xfrm>
            <a:off x="1536025" y="3252787"/>
            <a:ext cx="6814185" cy="4633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50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Descarga y abre la carpeta de la aplicación que se te proporcionó para la instalación.</a:t>
            </a:r>
            <a:endParaRPr lang="en-US" sz="1500" dirty="0"/>
          </a:p>
        </p:txBody>
      </p:sp>
      <p:sp>
        <p:nvSpPr>
          <p:cNvPr id="10" name="Shape 6"/>
          <p:cNvSpPr/>
          <p:nvPr/>
        </p:nvSpPr>
        <p:spPr>
          <a:xfrm>
            <a:off x="1275755" y="4361974"/>
            <a:ext cx="192762" cy="1249799"/>
          </a:xfrm>
          <a:prstGeom prst="roundRect">
            <a:avLst>
              <a:gd name="adj" fmla="val 42009"/>
            </a:avLst>
          </a:prstGeom>
          <a:solidFill>
            <a:srgbClr val="FFFFF4"/>
          </a:solidFill>
          <a:ln w="22860">
            <a:solidFill>
              <a:srgbClr val="FFE0CC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1082993" y="4229338"/>
            <a:ext cx="578406" cy="578406"/>
          </a:xfrm>
          <a:prstGeom prst="roundRect">
            <a:avLst>
              <a:gd name="adj" fmla="val 79045"/>
            </a:avLst>
          </a:prstGeom>
          <a:solidFill>
            <a:srgbClr val="FFFFF4"/>
          </a:solidFill>
          <a:ln w="22860">
            <a:solidFill>
              <a:srgbClr val="FFE0CC"/>
            </a:solidFill>
            <a:prstDash val="solid"/>
          </a:ln>
        </p:spPr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27534" y="4373999"/>
            <a:ext cx="289203" cy="289203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1825228" y="4265533"/>
            <a:ext cx="3675459" cy="3602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15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Ejecutar como Administrador</a:t>
            </a:r>
            <a:endParaRPr lang="en-US" sz="2150" dirty="0"/>
          </a:p>
        </p:txBody>
      </p:sp>
      <p:sp>
        <p:nvSpPr>
          <p:cNvPr id="14" name="Text 9"/>
          <p:cNvSpPr/>
          <p:nvPr/>
        </p:nvSpPr>
        <p:spPr>
          <a:xfrm>
            <a:off x="1825228" y="4724043"/>
            <a:ext cx="6524982" cy="6950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50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Dentro de la carpeta, ubica el archivo llamado </a:t>
            </a:r>
            <a:r>
              <a:rPr lang="en-US" sz="1500" b="1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configurar_conexión</a:t>
            </a:r>
            <a:r>
              <a:rPr lang="en-US" sz="150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y da clic derecho sobre ese archivo. Selecciona la opción "Ejecutar como administrador" del menú contextual.</a:t>
            </a:r>
            <a:endParaRPr lang="en-US" sz="1500" dirty="0"/>
          </a:p>
        </p:txBody>
      </p:sp>
      <p:sp>
        <p:nvSpPr>
          <p:cNvPr id="15" name="Shape 10"/>
          <p:cNvSpPr/>
          <p:nvPr/>
        </p:nvSpPr>
        <p:spPr>
          <a:xfrm>
            <a:off x="1564958" y="6064925"/>
            <a:ext cx="192762" cy="1249799"/>
          </a:xfrm>
          <a:prstGeom prst="roundRect">
            <a:avLst>
              <a:gd name="adj" fmla="val 42009"/>
            </a:avLst>
          </a:prstGeom>
          <a:solidFill>
            <a:srgbClr val="FFFFF4"/>
          </a:solidFill>
          <a:ln w="22860">
            <a:solidFill>
              <a:srgbClr val="FFE0CC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1372195" y="5932289"/>
            <a:ext cx="578406" cy="578406"/>
          </a:xfrm>
          <a:prstGeom prst="roundRect">
            <a:avLst>
              <a:gd name="adj" fmla="val 79045"/>
            </a:avLst>
          </a:prstGeom>
          <a:solidFill>
            <a:srgbClr val="FFFFF4"/>
          </a:solidFill>
          <a:ln w="22860">
            <a:solidFill>
              <a:srgbClr val="FFE0CC"/>
            </a:solidFill>
            <a:prstDash val="solid"/>
          </a:ln>
        </p:spPr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16737" y="6076950"/>
            <a:ext cx="289203" cy="289203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2114431" y="5968484"/>
            <a:ext cx="3222665" cy="3602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15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Autorización de Windows</a:t>
            </a:r>
            <a:endParaRPr lang="en-US" sz="2150" dirty="0"/>
          </a:p>
        </p:txBody>
      </p:sp>
      <p:sp>
        <p:nvSpPr>
          <p:cNvPr id="19" name="Text 13"/>
          <p:cNvSpPr/>
          <p:nvPr/>
        </p:nvSpPr>
        <p:spPr>
          <a:xfrm>
            <a:off x="2114431" y="6426994"/>
            <a:ext cx="6235779" cy="6950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50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Si Windows te pregunta si deseas permitir que la aplicación haga cambios en tu dispositivo, selecciona "Sí" para continuar con la instalación.</a:t>
            </a:r>
            <a:endParaRPr lang="en-US" sz="1500" dirty="0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FE404C3B-8294-BB36-56E5-23F756997BB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b="33228"/>
          <a:stretch/>
        </p:blipFill>
        <p:spPr>
          <a:xfrm>
            <a:off x="10930777" y="2160225"/>
            <a:ext cx="2610214" cy="814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9A0E61D4-8D82-F5CA-9CA8-06B6D38CF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53530" y="2358566"/>
            <a:ext cx="417512" cy="41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B495C173-7410-DDED-C093-3DF1B82E72E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02552" y="4265533"/>
            <a:ext cx="4107246" cy="1994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Imagen 28" descr="C:\Documents and Settings\2206021\Configuración local\Temp\Rar$DI00.047\num_2.png">
            <a:extLst>
              <a:ext uri="{FF2B5EF4-FFF2-40B4-BE49-F238E27FC236}">
                <a16:creationId xmlns:a16="http://schemas.microsoft.com/office/drawing/2014/main" id="{03F9AE85-AAAC-E4AD-94E1-C028F4B328BA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674" y="5036772"/>
            <a:ext cx="400050" cy="40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760720" cy="8229600"/>
          </a:xfrm>
          <a:prstGeom prst="rect">
            <a:avLst/>
          </a:prstGeom>
          <a:solidFill>
            <a:srgbClr val="FFFFF4"/>
          </a:solidFill>
          <a:ln/>
        </p:spPr>
      </p:sp>
      <p:sp>
        <p:nvSpPr>
          <p:cNvPr id="4" name="Text 1"/>
          <p:cNvSpPr/>
          <p:nvPr/>
        </p:nvSpPr>
        <p:spPr>
          <a:xfrm>
            <a:off x="6267807" y="804624"/>
            <a:ext cx="7410807" cy="7927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6200"/>
              </a:lnSpc>
              <a:buNone/>
            </a:pPr>
            <a:r>
              <a:rPr lang="en-US" sz="4800" dirty="0">
                <a:solidFill>
                  <a:srgbClr val="532418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3. Validación de Resultados</a:t>
            </a:r>
            <a:endParaRPr lang="en-US" sz="4800" dirty="0"/>
          </a:p>
        </p:txBody>
      </p:sp>
      <p:sp>
        <p:nvSpPr>
          <p:cNvPr id="5" name="Shape 2"/>
          <p:cNvSpPr/>
          <p:nvPr/>
        </p:nvSpPr>
        <p:spPr>
          <a:xfrm>
            <a:off x="6267807" y="2213015"/>
            <a:ext cx="3691414" cy="2614493"/>
          </a:xfrm>
          <a:prstGeom prst="roundRect">
            <a:avLst>
              <a:gd name="adj" fmla="val 4197"/>
            </a:avLst>
          </a:prstGeom>
          <a:solidFill>
            <a:srgbClr val="FFFFF4">
              <a:alpha val="95000"/>
            </a:srgbClr>
          </a:solidFill>
          <a:ln/>
        </p:spPr>
      </p:sp>
      <p:sp>
        <p:nvSpPr>
          <p:cNvPr id="6" name="Shape 3"/>
          <p:cNvSpPr/>
          <p:nvPr/>
        </p:nvSpPr>
        <p:spPr>
          <a:xfrm>
            <a:off x="6267807" y="2190155"/>
            <a:ext cx="3691414" cy="91440"/>
          </a:xfrm>
          <a:prstGeom prst="roundRect">
            <a:avLst>
              <a:gd name="adj" fmla="val 97430"/>
            </a:avLst>
          </a:prstGeom>
          <a:solidFill>
            <a:srgbClr val="FF954F"/>
          </a:solidFill>
          <a:ln/>
        </p:spPr>
      </p:sp>
      <p:sp>
        <p:nvSpPr>
          <p:cNvPr id="7" name="Shape 4"/>
          <p:cNvSpPr/>
          <p:nvPr/>
        </p:nvSpPr>
        <p:spPr>
          <a:xfrm>
            <a:off x="7795379" y="1894880"/>
            <a:ext cx="636270" cy="636270"/>
          </a:xfrm>
          <a:prstGeom prst="roundRect">
            <a:avLst>
              <a:gd name="adj" fmla="val 143713"/>
            </a:avLst>
          </a:prstGeom>
          <a:solidFill>
            <a:srgbClr val="FF954F"/>
          </a:solidFill>
          <a:ln/>
        </p:spPr>
      </p:sp>
      <p:sp>
        <p:nvSpPr>
          <p:cNvPr id="8" name="Text 5"/>
          <p:cNvSpPr/>
          <p:nvPr/>
        </p:nvSpPr>
        <p:spPr>
          <a:xfrm>
            <a:off x="7986236" y="2047518"/>
            <a:ext cx="254437" cy="3308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1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6502718" y="2743200"/>
            <a:ext cx="3052405" cy="3963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40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Proceso de Instalación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6502718" y="3258502"/>
            <a:ext cx="3221593" cy="13340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Al ejecutar el archivo, se abrirá una ventana negra con texto. Deja que el proceso termine automáticamente, lo cual toma solo unos segundos.</a:t>
            </a:r>
            <a:endParaRPr lang="en-US" sz="1650" dirty="0"/>
          </a:p>
        </p:txBody>
      </p:sp>
      <p:sp>
        <p:nvSpPr>
          <p:cNvPr id="11" name="Shape 8"/>
          <p:cNvSpPr/>
          <p:nvPr/>
        </p:nvSpPr>
        <p:spPr>
          <a:xfrm>
            <a:off x="10157579" y="2213015"/>
            <a:ext cx="3691414" cy="2614493"/>
          </a:xfrm>
          <a:prstGeom prst="roundRect">
            <a:avLst>
              <a:gd name="adj" fmla="val 4197"/>
            </a:avLst>
          </a:prstGeom>
          <a:solidFill>
            <a:srgbClr val="FFFFF4">
              <a:alpha val="95000"/>
            </a:srgbClr>
          </a:solidFill>
          <a:ln/>
        </p:spPr>
      </p:sp>
      <p:sp>
        <p:nvSpPr>
          <p:cNvPr id="12" name="Shape 9"/>
          <p:cNvSpPr/>
          <p:nvPr/>
        </p:nvSpPr>
        <p:spPr>
          <a:xfrm>
            <a:off x="10157579" y="2190155"/>
            <a:ext cx="3691414" cy="91440"/>
          </a:xfrm>
          <a:prstGeom prst="roundRect">
            <a:avLst>
              <a:gd name="adj" fmla="val 97430"/>
            </a:avLst>
          </a:prstGeom>
          <a:solidFill>
            <a:srgbClr val="FF954F"/>
          </a:solidFill>
          <a:ln/>
        </p:spPr>
      </p:sp>
      <p:sp>
        <p:nvSpPr>
          <p:cNvPr id="13" name="Shape 10"/>
          <p:cNvSpPr/>
          <p:nvPr/>
        </p:nvSpPr>
        <p:spPr>
          <a:xfrm>
            <a:off x="11685151" y="1894880"/>
            <a:ext cx="636270" cy="636270"/>
          </a:xfrm>
          <a:prstGeom prst="roundRect">
            <a:avLst>
              <a:gd name="adj" fmla="val 143713"/>
            </a:avLst>
          </a:prstGeom>
          <a:solidFill>
            <a:srgbClr val="FF954F"/>
          </a:solidFill>
          <a:ln/>
        </p:spPr>
      </p:sp>
      <p:sp>
        <p:nvSpPr>
          <p:cNvPr id="14" name="Text 11"/>
          <p:cNvSpPr/>
          <p:nvPr/>
        </p:nvSpPr>
        <p:spPr>
          <a:xfrm>
            <a:off x="11876008" y="2047518"/>
            <a:ext cx="254437" cy="3308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2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10392489" y="2743200"/>
            <a:ext cx="3049191" cy="3963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40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Verificación de Éxito</a:t>
            </a:r>
            <a:endParaRPr lang="en-US" sz="2400" dirty="0"/>
          </a:p>
        </p:txBody>
      </p:sp>
      <p:sp>
        <p:nvSpPr>
          <p:cNvPr id="16" name="Text 13"/>
          <p:cNvSpPr/>
          <p:nvPr/>
        </p:nvSpPr>
        <p:spPr>
          <a:xfrm>
            <a:off x="10392489" y="3258502"/>
            <a:ext cx="3221593" cy="13340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Si el proceso se completó correctamente, verás el mensaje </a:t>
            </a:r>
            <a:r>
              <a:rPr lang="en-US" sz="1650" b="1" dirty="0">
                <a:solidFill>
                  <a:srgbClr val="FF95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"ÉXITO: Certificado instalado correctamente"</a:t>
            </a:r>
            <a:r>
              <a:rPr lang="en-US" sz="16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en la ventana del terminal.</a:t>
            </a:r>
            <a:endParaRPr lang="en-US" sz="1650" dirty="0"/>
          </a:p>
        </p:txBody>
      </p:sp>
      <p:sp>
        <p:nvSpPr>
          <p:cNvPr id="17" name="Shape 14"/>
          <p:cNvSpPr/>
          <p:nvPr/>
        </p:nvSpPr>
        <p:spPr>
          <a:xfrm>
            <a:off x="6267807" y="5344001"/>
            <a:ext cx="7581186" cy="2080855"/>
          </a:xfrm>
          <a:prstGeom prst="roundRect">
            <a:avLst>
              <a:gd name="adj" fmla="val 5273"/>
            </a:avLst>
          </a:prstGeom>
          <a:solidFill>
            <a:srgbClr val="FFFFF4">
              <a:alpha val="95000"/>
            </a:srgbClr>
          </a:solidFill>
          <a:ln/>
        </p:spPr>
      </p:sp>
      <p:sp>
        <p:nvSpPr>
          <p:cNvPr id="18" name="Shape 15"/>
          <p:cNvSpPr/>
          <p:nvPr/>
        </p:nvSpPr>
        <p:spPr>
          <a:xfrm>
            <a:off x="6267807" y="5321141"/>
            <a:ext cx="7581186" cy="91440"/>
          </a:xfrm>
          <a:prstGeom prst="roundRect">
            <a:avLst>
              <a:gd name="adj" fmla="val 97430"/>
            </a:avLst>
          </a:prstGeom>
          <a:solidFill>
            <a:srgbClr val="FF954F"/>
          </a:solidFill>
          <a:ln/>
        </p:spPr>
      </p:sp>
      <p:sp>
        <p:nvSpPr>
          <p:cNvPr id="19" name="Shape 16"/>
          <p:cNvSpPr/>
          <p:nvPr/>
        </p:nvSpPr>
        <p:spPr>
          <a:xfrm>
            <a:off x="9740265" y="5025866"/>
            <a:ext cx="636270" cy="636270"/>
          </a:xfrm>
          <a:prstGeom prst="roundRect">
            <a:avLst>
              <a:gd name="adj" fmla="val 143713"/>
            </a:avLst>
          </a:prstGeom>
          <a:solidFill>
            <a:srgbClr val="FF954F"/>
          </a:solidFill>
          <a:ln/>
        </p:spPr>
      </p:sp>
      <p:sp>
        <p:nvSpPr>
          <p:cNvPr id="20" name="Text 17"/>
          <p:cNvSpPr/>
          <p:nvPr/>
        </p:nvSpPr>
        <p:spPr>
          <a:xfrm>
            <a:off x="9931122" y="5178504"/>
            <a:ext cx="254437" cy="3308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3</a:t>
            </a:r>
            <a:endParaRPr lang="en-US" sz="2000" dirty="0"/>
          </a:p>
        </p:txBody>
      </p:sp>
      <p:sp>
        <p:nvSpPr>
          <p:cNvPr id="21" name="Text 18"/>
          <p:cNvSpPr/>
          <p:nvPr/>
        </p:nvSpPr>
        <p:spPr>
          <a:xfrm>
            <a:off x="6502718" y="5874187"/>
            <a:ext cx="3049191" cy="3963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40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Finalización</a:t>
            </a:r>
            <a:endParaRPr lang="en-US" sz="2400" dirty="0"/>
          </a:p>
        </p:txBody>
      </p:sp>
      <p:sp>
        <p:nvSpPr>
          <p:cNvPr id="22" name="Text 19"/>
          <p:cNvSpPr/>
          <p:nvPr/>
        </p:nvSpPr>
        <p:spPr>
          <a:xfrm>
            <a:off x="6502718" y="6389489"/>
            <a:ext cx="7111365" cy="8004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Presiona cualquier tecla para cerrar la ventana. ¡Ya puedes usar el sistema normalmente con todos los permisos de seguridad activados!</a:t>
            </a:r>
            <a:endParaRPr lang="en-US" sz="1650" dirty="0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9F42CE42-72C3-8DE7-C92E-E78EB7386188}"/>
              </a:ext>
            </a:extLst>
          </p:cNvPr>
          <p:cNvSpPr/>
          <p:nvPr/>
        </p:nvSpPr>
        <p:spPr>
          <a:xfrm>
            <a:off x="11876008" y="7528993"/>
            <a:ext cx="2651650" cy="667820"/>
          </a:xfrm>
          <a:prstGeom prst="rect">
            <a:avLst/>
          </a:prstGeom>
          <a:solidFill>
            <a:srgbClr val="FDFC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4" name="Imagen 23" descr="Texto">
            <a:extLst>
              <a:ext uri="{FF2B5EF4-FFF2-40B4-BE49-F238E27FC236}">
                <a16:creationId xmlns:a16="http://schemas.microsoft.com/office/drawing/2014/main" id="{E53EC73F-B677-796A-8E29-B070F73D8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05" y="2653316"/>
            <a:ext cx="4391638" cy="2371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Shape 10">
            <a:extLst>
              <a:ext uri="{FF2B5EF4-FFF2-40B4-BE49-F238E27FC236}">
                <a16:creationId xmlns:a16="http://schemas.microsoft.com/office/drawing/2014/main" id="{A59C92AC-5397-5612-8679-EC4F131A7799}"/>
              </a:ext>
            </a:extLst>
          </p:cNvPr>
          <p:cNvSpPr/>
          <p:nvPr/>
        </p:nvSpPr>
        <p:spPr>
          <a:xfrm>
            <a:off x="2562225" y="5231951"/>
            <a:ext cx="636270" cy="636270"/>
          </a:xfrm>
          <a:prstGeom prst="roundRect">
            <a:avLst>
              <a:gd name="adj" fmla="val 143713"/>
            </a:avLst>
          </a:prstGeom>
          <a:solidFill>
            <a:srgbClr val="FF954F"/>
          </a:solidFill>
          <a:ln/>
        </p:spPr>
      </p:sp>
      <p:sp>
        <p:nvSpPr>
          <p:cNvPr id="30" name="Text 11">
            <a:extLst>
              <a:ext uri="{FF2B5EF4-FFF2-40B4-BE49-F238E27FC236}">
                <a16:creationId xmlns:a16="http://schemas.microsoft.com/office/drawing/2014/main" id="{87FF79EB-5406-971F-E5C6-2B76BD15A27C}"/>
              </a:ext>
            </a:extLst>
          </p:cNvPr>
          <p:cNvSpPr/>
          <p:nvPr/>
        </p:nvSpPr>
        <p:spPr>
          <a:xfrm>
            <a:off x="2802993" y="5384648"/>
            <a:ext cx="254437" cy="3308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2</a:t>
            </a:r>
            <a:endParaRPr 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24032"/>
            <a:ext cx="7849195" cy="805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6300"/>
              </a:lnSpc>
              <a:buNone/>
            </a:pPr>
            <a:r>
              <a:rPr lang="en-US" sz="4850" dirty="0">
                <a:solidFill>
                  <a:srgbClr val="532418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4. Errores y Soporte Técnico</a:t>
            </a:r>
            <a:endParaRPr lang="en-US" sz="4850" dirty="0"/>
          </a:p>
        </p:txBody>
      </p:sp>
      <p:sp>
        <p:nvSpPr>
          <p:cNvPr id="3" name="Shape 1"/>
          <p:cNvSpPr/>
          <p:nvPr/>
        </p:nvSpPr>
        <p:spPr>
          <a:xfrm>
            <a:off x="793790" y="2038588"/>
            <a:ext cx="13042821" cy="1096566"/>
          </a:xfrm>
          <a:prstGeom prst="roundRect">
            <a:avLst>
              <a:gd name="adj" fmla="val 8253"/>
            </a:avLst>
          </a:prstGeom>
          <a:solidFill>
            <a:srgbClr val="FCF2B5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74" y="2325052"/>
            <a:ext cx="269319" cy="215384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93877" y="2297073"/>
            <a:ext cx="12127349" cy="5462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 caso de que el sistema no encuentre los archivos necesarios o no cuentes con los permisos adecuados, la ventana mostrará un mensaje de </a:t>
            </a:r>
            <a:r>
              <a:rPr lang="en-US" sz="165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[ERROR]</a:t>
            </a:r>
            <a:r>
              <a:rPr lang="en-US" sz="165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o </a:t>
            </a:r>
            <a:r>
              <a:rPr lang="en-US" sz="165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[AVISO]</a:t>
            </a:r>
            <a:r>
              <a:rPr lang="en-US" sz="165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1650" dirty="0"/>
          </a:p>
        </p:txBody>
      </p:sp>
      <p:sp>
        <p:nvSpPr>
          <p:cNvPr id="6" name="Text 3"/>
          <p:cNvSpPr/>
          <p:nvPr/>
        </p:nvSpPr>
        <p:spPr>
          <a:xfrm>
            <a:off x="793790" y="3442216"/>
            <a:ext cx="4938236" cy="4831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2900" dirty="0">
                <a:solidFill>
                  <a:srgbClr val="532418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¿Qué hacer en caso de error?</a:t>
            </a:r>
            <a:endParaRPr lang="en-US" sz="290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4232434"/>
            <a:ext cx="4347567" cy="861893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009174" y="5298996"/>
            <a:ext cx="3097530" cy="402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40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Captura el Mensaje</a:t>
            </a:r>
            <a:endParaRPr lang="en-US" sz="2400" dirty="0"/>
          </a:p>
        </p:txBody>
      </p:sp>
      <p:sp>
        <p:nvSpPr>
          <p:cNvPr id="9" name="Text 5"/>
          <p:cNvSpPr/>
          <p:nvPr/>
        </p:nvSpPr>
        <p:spPr>
          <a:xfrm>
            <a:off x="1009174" y="5824418"/>
            <a:ext cx="3916799" cy="13656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6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Toma una fotografía o captura de pantalla del mensaje exacto que te arroja la ventana negra. Esta información es crucial para el diagnóstico.</a:t>
            </a:r>
            <a:endParaRPr lang="en-US" sz="1650" dirty="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1357" y="4232434"/>
            <a:ext cx="4347567" cy="861893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5356741" y="5298996"/>
            <a:ext cx="3097530" cy="402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40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Cierra la Ventana</a:t>
            </a:r>
            <a:endParaRPr lang="en-US" sz="2400" dirty="0"/>
          </a:p>
        </p:txBody>
      </p:sp>
      <p:sp>
        <p:nvSpPr>
          <p:cNvPr id="12" name="Text 7"/>
          <p:cNvSpPr/>
          <p:nvPr/>
        </p:nvSpPr>
        <p:spPr>
          <a:xfrm>
            <a:off x="5356741" y="5824418"/>
            <a:ext cx="3916799" cy="8193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6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Presiona la tecla "Enter" para salir del proceso y preparar la información para el soporte técnico.</a:t>
            </a:r>
            <a:endParaRPr lang="en-US" sz="1650" dirty="0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8924" y="4232434"/>
            <a:ext cx="4347567" cy="861893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9704308" y="5298996"/>
            <a:ext cx="3097530" cy="402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400" dirty="0">
                <a:solidFill>
                  <a:srgbClr val="67534F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Contacta Soporte</a:t>
            </a:r>
            <a:endParaRPr lang="en-US" sz="2400" dirty="0"/>
          </a:p>
        </p:txBody>
      </p:sp>
      <p:sp>
        <p:nvSpPr>
          <p:cNvPr id="15" name="Text 9"/>
          <p:cNvSpPr/>
          <p:nvPr/>
        </p:nvSpPr>
        <p:spPr>
          <a:xfrm>
            <a:off x="9704308" y="5824418"/>
            <a:ext cx="3916799" cy="10925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6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Comunícate al departamento de Soporte (Service Desk) enviando tu captura de pantalla para recibir asistencia inmediata.</a:t>
            </a:r>
            <a:endParaRPr lang="en-US" sz="1650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2101F9F7-7A43-F4E3-1E3B-932C3249692E}"/>
              </a:ext>
            </a:extLst>
          </p:cNvPr>
          <p:cNvSpPr/>
          <p:nvPr/>
        </p:nvSpPr>
        <p:spPr>
          <a:xfrm>
            <a:off x="11876008" y="7528993"/>
            <a:ext cx="2651650" cy="667820"/>
          </a:xfrm>
          <a:prstGeom prst="rect">
            <a:avLst/>
          </a:prstGeom>
          <a:solidFill>
            <a:srgbClr val="FDFC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96835" y="311825"/>
            <a:ext cx="3727490" cy="4238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50" dirty="0">
                <a:solidFill>
                  <a:srgbClr val="532418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Información de Contacto</a:t>
            </a:r>
            <a:endParaRPr lang="en-US" sz="2550" dirty="0"/>
          </a:p>
        </p:txBody>
      </p:sp>
      <p:sp>
        <p:nvSpPr>
          <p:cNvPr id="3" name="Text 1"/>
          <p:cNvSpPr/>
          <p:nvPr/>
        </p:nvSpPr>
        <p:spPr>
          <a:xfrm>
            <a:off x="396835" y="877372"/>
            <a:ext cx="1956316" cy="2541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500" dirty="0">
                <a:solidFill>
                  <a:srgbClr val="532418"/>
                </a:solidFill>
                <a:latin typeface="Marcellus" pitchFamily="34" charset="0"/>
                <a:ea typeface="Marcellus" pitchFamily="34" charset="-122"/>
                <a:cs typeface="Marcellus" pitchFamily="34" charset="-120"/>
              </a:rPr>
              <a:t>Service Desk - CGTA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396835" y="1188244"/>
            <a:ext cx="6780014" cy="110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850"/>
              </a:lnSpc>
              <a:buNone/>
            </a:pPr>
            <a:r>
              <a:rPr lang="en-US" sz="8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Para dudas sobre el funcionamiento de la guía para uso de aplicación de captura de foto, firma y huella, reportarlas a: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396835" y="1349812"/>
            <a:ext cx="6780014" cy="110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850"/>
              </a:lnSpc>
              <a:buNone/>
            </a:pPr>
            <a:r>
              <a:rPr lang="en-US" sz="850" b="1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Teléfono:</a:t>
            </a:r>
            <a:r>
              <a:rPr lang="en-US" sz="8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33 3134 2221</a:t>
            </a:r>
            <a:endParaRPr lang="en-US" sz="850" dirty="0"/>
          </a:p>
        </p:txBody>
      </p:sp>
      <p:sp>
        <p:nvSpPr>
          <p:cNvPr id="6" name="Text 4"/>
          <p:cNvSpPr/>
          <p:nvPr/>
        </p:nvSpPr>
        <p:spPr>
          <a:xfrm>
            <a:off x="396835" y="1511379"/>
            <a:ext cx="6780014" cy="110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850"/>
              </a:lnSpc>
              <a:buNone/>
            </a:pPr>
            <a:r>
              <a:rPr lang="en-US" sz="850" b="1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Extensión:</a:t>
            </a:r>
            <a:r>
              <a:rPr lang="en-US" sz="850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12221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396835" y="1672947"/>
            <a:ext cx="6780014" cy="110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850"/>
              </a:lnSpc>
              <a:buNone/>
            </a:pPr>
            <a:r>
              <a:rPr lang="en-US" sz="850" b="1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Correo electrónico: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396835" y="1834515"/>
            <a:ext cx="6780014" cy="110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850"/>
              </a:lnSpc>
              <a:buNone/>
            </a:pPr>
            <a:r>
              <a:rPr lang="en-US" sz="850" u="sng" dirty="0">
                <a:solidFill>
                  <a:srgbClr val="FF95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servicedesk@cgta.udg.mx</a:t>
            </a:r>
            <a:endParaRPr lang="en-US" sz="850" dirty="0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171" y="884396"/>
            <a:ext cx="6780014" cy="6780014"/>
          </a:xfrm>
          <a:prstGeom prst="rect">
            <a:avLst/>
          </a:prstGeom>
        </p:spPr>
      </p:pic>
      <p:sp>
        <p:nvSpPr>
          <p:cNvPr id="10" name="Shape 7"/>
          <p:cNvSpPr/>
          <p:nvPr/>
        </p:nvSpPr>
        <p:spPr>
          <a:xfrm>
            <a:off x="396835" y="7820144"/>
            <a:ext cx="13836729" cy="8453"/>
          </a:xfrm>
          <a:prstGeom prst="rect">
            <a:avLst/>
          </a:prstGeom>
          <a:solidFill>
            <a:srgbClr val="67534F">
              <a:alpha val="50000"/>
            </a:srgbClr>
          </a:solidFill>
          <a:ln/>
        </p:spPr>
      </p:sp>
      <p:sp>
        <p:nvSpPr>
          <p:cNvPr id="11" name="Text 8"/>
          <p:cNvSpPr/>
          <p:nvPr/>
        </p:nvSpPr>
        <p:spPr>
          <a:xfrm>
            <a:off x="396835" y="7920633"/>
            <a:ext cx="13836729" cy="110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850"/>
              </a:lnSpc>
              <a:buNone/>
            </a:pPr>
            <a:r>
              <a:rPr lang="en-US" sz="850" i="1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Documento elaborado por: CGTA</a:t>
            </a:r>
            <a:endParaRPr lang="en-US" sz="850" dirty="0"/>
          </a:p>
        </p:txBody>
      </p:sp>
      <p:sp>
        <p:nvSpPr>
          <p:cNvPr id="12" name="Text 9"/>
          <p:cNvSpPr/>
          <p:nvPr/>
        </p:nvSpPr>
        <p:spPr>
          <a:xfrm>
            <a:off x="396835" y="8094940"/>
            <a:ext cx="13836729" cy="110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850"/>
              </a:lnSpc>
              <a:buNone/>
            </a:pPr>
            <a:r>
              <a:rPr lang="en-US" sz="850" i="1" dirty="0">
                <a:solidFill>
                  <a:srgbClr val="67534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Versión 1 - Abril 2026</a:t>
            </a:r>
            <a:endParaRPr lang="en-US" sz="85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1145A32-6533-14BD-E03E-86CD69F8B142}"/>
              </a:ext>
            </a:extLst>
          </p:cNvPr>
          <p:cNvSpPr/>
          <p:nvPr/>
        </p:nvSpPr>
        <p:spPr>
          <a:xfrm>
            <a:off x="11876008" y="7528993"/>
            <a:ext cx="2651650" cy="667820"/>
          </a:xfrm>
          <a:prstGeom prst="rect">
            <a:avLst/>
          </a:prstGeom>
          <a:solidFill>
            <a:srgbClr val="FDFC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481</Words>
  <Application>Microsoft Office PowerPoint</Application>
  <PresentationFormat>Personalizado</PresentationFormat>
  <Paragraphs>65</Paragraphs>
  <Slides>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Marcellus</vt:lpstr>
      <vt:lpstr>Montserrat</vt:lpstr>
      <vt:lpstr>Marcellus Light</vt:lpstr>
      <vt:lpstr>Arial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Irvin</dc:creator>
  <cp:lastModifiedBy>Irvin</cp:lastModifiedBy>
  <cp:revision>3</cp:revision>
  <dcterms:created xsi:type="dcterms:W3CDTF">2026-04-21T15:27:36Z</dcterms:created>
  <dcterms:modified xsi:type="dcterms:W3CDTF">2026-04-29T17:42:34Z</dcterms:modified>
</cp:coreProperties>
</file>