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1" r:id="rId1"/>
    <p:sldMasterId id="2147483688" r:id="rId2"/>
  </p:sldMasterIdLst>
  <p:notesMasterIdLst>
    <p:notesMasterId r:id="rId12"/>
  </p:notesMasterIdLst>
  <p:sldIdLst>
    <p:sldId id="360" r:id="rId3"/>
    <p:sldId id="361" r:id="rId4"/>
    <p:sldId id="363" r:id="rId5"/>
    <p:sldId id="373" r:id="rId6"/>
    <p:sldId id="375" r:id="rId7"/>
    <p:sldId id="374" r:id="rId8"/>
    <p:sldId id="364" r:id="rId9"/>
    <p:sldId id="365" r:id="rId10"/>
    <p:sldId id="366" r:id="rId11"/>
  </p:sldIdLst>
  <p:sldSz cx="9144000" cy="5143500" type="screen16x9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DSV" initials="J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 autoAdjust="0"/>
    <p:restoredTop sz="92128" autoAdjust="0"/>
  </p:normalViewPr>
  <p:slideViewPr>
    <p:cSldViewPr snapToGrid="0" snapToObjects="1">
      <p:cViewPr varScale="1">
        <p:scale>
          <a:sx n="106" d="100"/>
          <a:sy n="106" d="100"/>
        </p:scale>
        <p:origin x="108" y="54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66" y="9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3" d="100"/>
          <a:sy n="63" d="100"/>
        </p:scale>
        <p:origin x="-249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1C9697-E95F-2C4D-A634-B8C9218D8E98}" type="datetimeFigureOut">
              <a:rPr lang="es-ES" smtClean="0"/>
              <a:pPr/>
              <a:t>04/03/2019</a:t>
            </a:fld>
            <a:endParaRPr 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66958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09597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8179"/>
            <a:ext cx="9144000" cy="5140757"/>
          </a:xfrm>
          <a:prstGeom prst="rect">
            <a:avLst/>
          </a:prstGeo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742482" y="502566"/>
            <a:ext cx="4268232" cy="1268890"/>
          </a:xfrm>
        </p:spPr>
        <p:txBody>
          <a:bodyPr/>
          <a:lstStyle>
            <a:lvl1pPr algn="r">
              <a:defRPr b="1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0" hasCustomPrompt="1"/>
          </p:nvPr>
        </p:nvSpPr>
        <p:spPr>
          <a:xfrm>
            <a:off x="5935077" y="1792181"/>
            <a:ext cx="3068906" cy="292894"/>
          </a:xfrm>
        </p:spPr>
        <p:txBody>
          <a:bodyPr/>
          <a:lstStyle>
            <a:lvl1pPr algn="r">
              <a:defRPr sz="1800">
                <a:solidFill>
                  <a:srgbClr val="BDF395"/>
                </a:solidFill>
              </a:defRPr>
            </a:lvl1pPr>
          </a:lstStyle>
          <a:p>
            <a:pPr lvl="0"/>
            <a:r>
              <a:rPr lang="es-ES" dirty="0" smtClean="0"/>
              <a:t>16 de agosto de 2018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970493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0757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02676" y="1939160"/>
            <a:ext cx="6167471" cy="1302675"/>
          </a:xfrm>
        </p:spPr>
        <p:txBody>
          <a:bodyPr vert="horz" wrap="square" lIns="82296" tIns="41148" rIns="82296" bIns="41148" numCol="1" anchor="ctr" anchorCtr="0" compatLnSpc="1">
            <a:prstTxWarp prst="textNoShape">
              <a:avLst/>
            </a:prstTxWarp>
            <a:normAutofit/>
          </a:bodyPr>
          <a:lstStyle>
            <a:lvl1pPr>
              <a:defRPr lang="es-MX"/>
            </a:lvl1pPr>
          </a:lstStyle>
          <a:p>
            <a:pPr lvl="0" algn="ctr" defTabSz="641909">
              <a:lnSpc>
                <a:spcPct val="85000"/>
              </a:lnSpc>
            </a:pPr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702676" y="3441859"/>
            <a:ext cx="6167471" cy="1125855"/>
          </a:xfrm>
        </p:spPr>
        <p:txBody>
          <a:bodyPr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739"/>
            <a:ext cx="20574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fld id="{A7ADA925-A407-4C6D-8144-D1F4981CADEB}" type="datetimeFigureOut">
              <a:rPr lang="es-MX" smtClean="0"/>
              <a:t>04/03/2019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739"/>
            <a:ext cx="30861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739"/>
            <a:ext cx="20574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fld id="{DC311AF0-0393-4D2E-B599-72AEFE783EE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87705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079" y="769569"/>
            <a:ext cx="2948940" cy="1091046"/>
          </a:xfrm>
        </p:spPr>
        <p:txBody>
          <a:bodyPr anchor="b">
            <a:normAutofit/>
          </a:bodyPr>
          <a:lstStyle>
            <a:lvl1pPr>
              <a:defRPr sz="2500">
                <a:latin typeface="+mj-lt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629" y="1054969"/>
            <a:ext cx="4629150" cy="3825543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079" y="2045118"/>
            <a:ext cx="2948940" cy="2835393"/>
          </a:xfrm>
        </p:spPr>
        <p:txBody>
          <a:bodyPr/>
          <a:lstStyle>
            <a:lvl1pPr marL="0" indent="0">
              <a:buNone/>
              <a:defRPr sz="1400"/>
            </a:lvl1pPr>
            <a:lvl2pPr marL="411480" indent="0">
              <a:buNone/>
              <a:defRPr sz="1300"/>
            </a:lvl2pPr>
            <a:lvl3pPr marL="822960" indent="0">
              <a:buNone/>
              <a:defRPr sz="110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8828648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079" y="706334"/>
            <a:ext cx="2948940" cy="1165901"/>
          </a:xfrm>
        </p:spPr>
        <p:txBody>
          <a:bodyPr anchor="b">
            <a:normAutofit/>
          </a:bodyPr>
          <a:lstStyle>
            <a:lvl1pPr>
              <a:defRPr sz="2500"/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629" y="994709"/>
            <a:ext cx="4629150" cy="3730741"/>
          </a:xfrm>
        </p:spPr>
        <p:txBody>
          <a:bodyPr/>
          <a:lstStyle>
            <a:lvl1pPr marL="0" indent="0">
              <a:buNone/>
              <a:defRPr sz="2900"/>
            </a:lvl1pPr>
            <a:lvl2pPr marL="411480" indent="0">
              <a:buNone/>
              <a:defRPr sz="2500"/>
            </a:lvl2pPr>
            <a:lvl3pPr marL="822960" indent="0">
              <a:buNone/>
              <a:defRPr sz="220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r>
              <a:rPr lang="es-ES" smtClean="0"/>
              <a:t>Haga clic en el icono para agregar una imagen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079" y="1953819"/>
            <a:ext cx="2948940" cy="2777345"/>
          </a:xfrm>
        </p:spPr>
        <p:txBody>
          <a:bodyPr/>
          <a:lstStyle>
            <a:lvl1pPr marL="0" indent="0">
              <a:buNone/>
              <a:defRPr sz="1400"/>
            </a:lvl1pPr>
            <a:lvl2pPr marL="411480" indent="0">
              <a:buNone/>
              <a:defRPr sz="1300"/>
            </a:lvl2pPr>
            <a:lvl3pPr marL="822960" indent="0">
              <a:buNone/>
              <a:defRPr sz="110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397779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ada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4609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9144000" cy="514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8677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9144000" cy="514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253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i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9144000" cy="514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282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9144000" cy="514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938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0757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12135" y="1754505"/>
            <a:ext cx="6167471" cy="1791653"/>
          </a:xfrm>
        </p:spPr>
        <p:txBody>
          <a:bodyPr vert="horz" wrap="square" lIns="82296" tIns="41148" rIns="82296" bIns="41148" numCol="1" anchor="ctr" anchorCtr="0" compatLnSpc="1">
            <a:prstTxWarp prst="textNoShape">
              <a:avLst/>
            </a:prstTxWarp>
            <a:normAutofit/>
          </a:bodyPr>
          <a:lstStyle>
            <a:lvl1pPr>
              <a:defRPr lang="es-MX" dirty="0"/>
            </a:lvl1pPr>
          </a:lstStyle>
          <a:p>
            <a:pPr lvl="0" algn="ctr" defTabSz="641909">
              <a:lnSpc>
                <a:spcPct val="85000"/>
              </a:lnSpc>
            </a:pPr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12135" y="3474721"/>
            <a:ext cx="6167471" cy="649538"/>
          </a:xfrm>
        </p:spPr>
        <p:txBody>
          <a:bodyPr/>
          <a:lstStyle>
            <a:lvl1pPr marL="0" indent="0" algn="ctr">
              <a:buNone/>
              <a:defRPr sz="220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00"/>
            </a:lvl3pPr>
            <a:lvl4pPr marL="1234440" indent="0" algn="ctr">
              <a:buNone/>
              <a:defRPr sz="1400"/>
            </a:lvl4pPr>
            <a:lvl5pPr marL="1645920" indent="0" algn="ctr">
              <a:buNone/>
              <a:defRPr sz="1400"/>
            </a:lvl5pPr>
            <a:lvl6pPr marL="2057400" indent="0" algn="ctr">
              <a:buNone/>
              <a:defRPr sz="1400"/>
            </a:lvl6pPr>
            <a:lvl7pPr marL="2468880" indent="0" algn="ctr">
              <a:buNone/>
              <a:defRPr sz="1400"/>
            </a:lvl7pPr>
            <a:lvl8pPr marL="2880360" indent="0" algn="ctr">
              <a:buNone/>
              <a:defRPr sz="1400"/>
            </a:lvl8pPr>
            <a:lvl9pPr marL="3291840" indent="0" algn="ctr">
              <a:buNone/>
              <a:defRPr sz="1400"/>
            </a:lvl9pPr>
          </a:lstStyle>
          <a:p>
            <a:r>
              <a:rPr lang="es-ES" smtClean="0"/>
              <a:t>Haga clic para modificar el estilo de subtítulo del patrón</a:t>
            </a:r>
            <a:endParaRPr lang="es-MX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739"/>
            <a:ext cx="20574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fld id="{A7ADA925-A407-4C6D-8144-D1F4981CADEB}" type="datetimeFigureOut">
              <a:rPr lang="es-MX" smtClean="0"/>
              <a:t>04/03/2019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739"/>
            <a:ext cx="30861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739"/>
            <a:ext cx="20574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fld id="{DC311AF0-0393-4D2E-B599-72AEFE783EE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60559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0"/>
          </p:nvPr>
        </p:nvSpPr>
        <p:spPr>
          <a:xfrm>
            <a:off x="930117" y="1360170"/>
            <a:ext cx="7599521" cy="342042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42883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O : SOLO 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54360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O : SOLO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>
            <a:spLocks noGrp="1"/>
          </p:cNvSpPr>
          <p:nvPr>
            <p:ph sz="quarter" idx="10"/>
          </p:nvPr>
        </p:nvSpPr>
        <p:spPr>
          <a:xfrm>
            <a:off x="930117" y="822962"/>
            <a:ext cx="7599521" cy="404323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892224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O : 2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0"/>
          </p:nvPr>
        </p:nvSpPr>
        <p:spPr>
          <a:xfrm>
            <a:off x="930117" y="1360170"/>
            <a:ext cx="3721397" cy="344900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  <p:sp>
        <p:nvSpPr>
          <p:cNvPr id="5" name="Marcador de contenido 4"/>
          <p:cNvSpPr>
            <a:spLocks noGrp="1"/>
          </p:cNvSpPr>
          <p:nvPr>
            <p:ph sz="quarter" idx="11"/>
          </p:nvPr>
        </p:nvSpPr>
        <p:spPr>
          <a:xfrm>
            <a:off x="4787742" y="1345883"/>
            <a:ext cx="3741896" cy="346329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33338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O : 2 FIL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10"/>
          </p:nvPr>
        </p:nvSpPr>
        <p:spPr>
          <a:xfrm>
            <a:off x="565337" y="1360170"/>
            <a:ext cx="8379879" cy="210341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  <p:sp>
        <p:nvSpPr>
          <p:cNvPr id="5" name="Marcador de contenido 4"/>
          <p:cNvSpPr>
            <a:spLocks noGrp="1"/>
          </p:cNvSpPr>
          <p:nvPr>
            <p:ph sz="quarter" idx="11"/>
          </p:nvPr>
        </p:nvSpPr>
        <p:spPr>
          <a:xfrm>
            <a:off x="565337" y="3574562"/>
            <a:ext cx="8379879" cy="1234610"/>
          </a:xfrm>
        </p:spPr>
        <p:txBody>
          <a:bodyPr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341032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O : DESCRIPC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5" name="Marcador de contenido 4"/>
          <p:cNvSpPr>
            <a:spLocks noGrp="1"/>
          </p:cNvSpPr>
          <p:nvPr>
            <p:ph sz="quarter" idx="11"/>
          </p:nvPr>
        </p:nvSpPr>
        <p:spPr>
          <a:xfrm>
            <a:off x="207529" y="3914427"/>
            <a:ext cx="8787782" cy="1102052"/>
          </a:xfrm>
          <a:gradFill flip="none" rotWithShape="1">
            <a:gsLst>
              <a:gs pos="0">
                <a:schemeClr val="bg1"/>
              </a:gs>
              <a:gs pos="74000">
                <a:schemeClr val="bg1">
                  <a:lumMod val="85000"/>
                </a:schemeClr>
              </a:gs>
              <a:gs pos="89613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</p:spPr>
        <p:txBody>
          <a:bodyPr/>
          <a:lstStyle>
            <a:lvl1pPr>
              <a:lnSpc>
                <a:spcPct val="100000"/>
              </a:lnSpc>
              <a:defRPr sz="1400"/>
            </a:lvl1pPr>
            <a:lvl2pPr>
              <a:lnSpc>
                <a:spcPct val="100000"/>
              </a:lnSpc>
              <a:defRPr sz="14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400"/>
            </a:lvl4pPr>
            <a:lvl5pPr>
              <a:lnSpc>
                <a:spcPct val="100000"/>
              </a:lnSpc>
              <a:defRPr sz="14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13503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861423"/>
            <a:ext cx="7886700" cy="407307"/>
          </a:xfrm>
        </p:spPr>
        <p:txBody>
          <a:bodyPr vert="horz" wrap="square" lIns="82296" tIns="41148" rIns="82296" bIns="41148" numCol="1" anchor="ctr" anchorCtr="0" compatLnSpc="1">
            <a:prstTxWarp prst="textNoShape">
              <a:avLst/>
            </a:prstTxWarp>
            <a:normAutofit/>
          </a:bodyPr>
          <a:lstStyle>
            <a:lvl1pPr>
              <a:defRPr lang="es-MX" sz="3200"/>
            </a:lvl1pPr>
          </a:lstStyle>
          <a:p>
            <a:pPr lvl="0" algn="ctr" defTabSz="641909">
              <a:lnSpc>
                <a:spcPct val="85000"/>
              </a:lnSpc>
            </a:pPr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>
            <a:lvl1pPr>
              <a:defRPr lang="es-ES" dirty="0" smtClean="0"/>
            </a:lvl1pPr>
            <a:lvl2pPr>
              <a:defRPr lang="es-ES" dirty="0" smtClean="0"/>
            </a:lvl2pPr>
            <a:lvl3pPr>
              <a:defRPr lang="es-ES" dirty="0" smtClean="0"/>
            </a:lvl3pPr>
            <a:lvl4pPr>
              <a:defRPr lang="es-ES" dirty="0" smtClean="0"/>
            </a:lvl4pPr>
            <a:lvl5pPr>
              <a:defRPr lang="es-MX" dirty="0"/>
            </a:lvl5pPr>
          </a:lstStyle>
          <a:p>
            <a:pPr marL="64191" lvl="0" indent="-64191" defTabSz="641909">
              <a:spcBef>
                <a:spcPts val="842"/>
              </a:spcBef>
              <a:spcAft>
                <a:spcPts val="14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es-ES" smtClean="0"/>
              <a:t>Haga clic para modificar el estilo de texto del patrón</a:t>
            </a:r>
          </a:p>
          <a:p>
            <a:pPr marL="64191" lvl="1" indent="-64191" defTabSz="641909">
              <a:spcBef>
                <a:spcPts val="842"/>
              </a:spcBef>
              <a:spcAft>
                <a:spcPts val="14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es-ES" smtClean="0"/>
              <a:t>Segundo nivel</a:t>
            </a:r>
          </a:p>
          <a:p>
            <a:pPr marL="64191" lvl="2" indent="-64191" defTabSz="641909">
              <a:spcBef>
                <a:spcPts val="842"/>
              </a:spcBef>
              <a:spcAft>
                <a:spcPts val="14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es-ES" smtClean="0"/>
              <a:t>Tercer nivel</a:t>
            </a:r>
          </a:p>
          <a:p>
            <a:pPr marL="64191" lvl="3" indent="-64191" defTabSz="641909">
              <a:spcBef>
                <a:spcPts val="842"/>
              </a:spcBef>
              <a:spcAft>
                <a:spcPts val="14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es-ES" smtClean="0"/>
              <a:t>Cuarto nivel</a:t>
            </a:r>
          </a:p>
          <a:p>
            <a:pPr marL="64191" lvl="4" indent="-64191" defTabSz="641909">
              <a:spcBef>
                <a:spcPts val="842"/>
              </a:spcBef>
              <a:spcAft>
                <a:spcPts val="14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es-ES" smtClean="0"/>
              <a:t>Quinto nivel</a:t>
            </a:r>
            <a:endParaRPr lang="es-MX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739"/>
            <a:ext cx="20574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fld id="{D0198967-9CD8-9847-BA0D-40D44DA65902}" type="datetimeFigureOut">
              <a:rPr lang="es-ES" smtClean="0"/>
              <a:pPr/>
              <a:t>04/03/2019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739"/>
            <a:ext cx="30861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739"/>
            <a:ext cx="2057400" cy="272891"/>
          </a:xfrm>
          <a:prstGeom prst="rect">
            <a:avLst/>
          </a:prstGeom>
        </p:spPr>
        <p:txBody>
          <a:bodyPr lIns="82296" tIns="41148" rIns="82296" bIns="41148"/>
          <a:lstStyle/>
          <a:p>
            <a:fld id="{48336F8C-7F43-7A41-9E1A-DB55A98225B2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54728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930311" y="565335"/>
            <a:ext cx="6254488" cy="683862"/>
          </a:xfrm>
          <a:prstGeom prst="rect">
            <a:avLst/>
          </a:prstGeom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s-ES_tradnl" altLang="es-MX" dirty="0" smtClean="0"/>
              <a:t>Clic para editar título</a:t>
            </a:r>
            <a:endParaRPr lang="es-ES" altLang="es-MX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930310" y="1388298"/>
            <a:ext cx="7687121" cy="34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MX" dirty="0"/>
              <a:t>Haga clic para modificar el estilo de texto del patrón</a:t>
            </a:r>
          </a:p>
          <a:p>
            <a:pPr lvl="1"/>
            <a:r>
              <a:rPr lang="es-ES_tradnl" altLang="es-MX" dirty="0"/>
              <a:t>Segundo nivel</a:t>
            </a:r>
          </a:p>
          <a:p>
            <a:pPr lvl="2"/>
            <a:r>
              <a:rPr lang="es-ES_tradnl" altLang="es-MX" dirty="0"/>
              <a:t>Tercer nivel</a:t>
            </a:r>
          </a:p>
          <a:p>
            <a:pPr lvl="3"/>
            <a:r>
              <a:rPr lang="es-ES_tradnl" altLang="es-MX" dirty="0"/>
              <a:t>Cuarto nivel</a:t>
            </a:r>
          </a:p>
          <a:p>
            <a:pPr lvl="4"/>
            <a:r>
              <a:rPr lang="es-ES_tradnl" altLang="es-MX" dirty="0"/>
              <a:t>Quinto nivel</a:t>
            </a:r>
            <a:endParaRPr lang="es-ES" altLang="es-MX" dirty="0"/>
          </a:p>
        </p:txBody>
      </p:sp>
    </p:spTree>
    <p:extLst>
      <p:ext uri="{BB962C8B-B14F-4D97-AF65-F5344CB8AC3E}">
        <p14:creationId xmlns:p14="http://schemas.microsoft.com/office/powerpoint/2010/main" val="1111782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</p:sldLayoutIdLst>
  <p:txStyles>
    <p:titleStyle>
      <a:lvl1pPr algn="l" defTabSz="641909" rtl="0" eaLnBrk="1" latinLnBrk="0" hangingPunct="1">
        <a:lnSpc>
          <a:spcPct val="85000"/>
        </a:lnSpc>
        <a:spcBef>
          <a:spcPct val="0"/>
        </a:spcBef>
        <a:buNone/>
        <a:defRPr sz="2900" b="1" kern="1200" spc="-35" baseline="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64191" indent="-64191" algn="l" defTabSz="641909" rtl="0" eaLnBrk="1" latinLnBrk="0" hangingPunct="1">
        <a:lnSpc>
          <a:spcPct val="90000"/>
        </a:lnSpc>
        <a:spcBef>
          <a:spcPts val="842"/>
        </a:spcBef>
        <a:spcAft>
          <a:spcPts val="14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69601" indent="-128381" algn="l" defTabSz="641909" rtl="0" eaLnBrk="1" latinLnBrk="0" hangingPunct="1">
        <a:lnSpc>
          <a:spcPct val="90000"/>
        </a:lnSpc>
        <a:spcBef>
          <a:spcPts val="140"/>
        </a:spcBef>
        <a:spcAft>
          <a:spcPts val="281"/>
        </a:spcAft>
        <a:buClr>
          <a:schemeClr val="accent1"/>
        </a:buClr>
        <a:buFont typeface="Calibri" pitchFamily="34" charset="0"/>
        <a:buChar char="◦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397984" indent="-128381" algn="l" defTabSz="641909" rtl="0" eaLnBrk="1" latinLnBrk="0" hangingPunct="1">
        <a:lnSpc>
          <a:spcPct val="90000"/>
        </a:lnSpc>
        <a:spcBef>
          <a:spcPts val="140"/>
        </a:spcBef>
        <a:spcAft>
          <a:spcPts val="281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26365" indent="-128381" algn="l" defTabSz="641909" rtl="0" eaLnBrk="1" latinLnBrk="0" hangingPunct="1">
        <a:lnSpc>
          <a:spcPct val="90000"/>
        </a:lnSpc>
        <a:spcBef>
          <a:spcPts val="140"/>
        </a:spcBef>
        <a:spcAft>
          <a:spcPts val="281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54747" indent="-128381" algn="l" defTabSz="641909" rtl="0" eaLnBrk="1" latinLnBrk="0" hangingPunct="1">
        <a:lnSpc>
          <a:spcPct val="90000"/>
        </a:lnSpc>
        <a:spcBef>
          <a:spcPts val="140"/>
        </a:spcBef>
        <a:spcAft>
          <a:spcPts val="281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772200" indent="-160477" algn="l" defTabSz="641909" rtl="0" eaLnBrk="1" latinLnBrk="0" hangingPunct="1">
        <a:lnSpc>
          <a:spcPct val="90000"/>
        </a:lnSpc>
        <a:spcBef>
          <a:spcPts val="140"/>
        </a:spcBef>
        <a:spcAft>
          <a:spcPts val="281"/>
        </a:spcAft>
        <a:buClr>
          <a:schemeClr val="accent1"/>
        </a:buClr>
        <a:buFont typeface="Calibri" pitchFamily="34" charset="0"/>
        <a:buChar char="◦"/>
        <a:defRPr sz="1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12600" indent="-160477" algn="l" defTabSz="641909" rtl="0" eaLnBrk="1" latinLnBrk="0" hangingPunct="1">
        <a:lnSpc>
          <a:spcPct val="90000"/>
        </a:lnSpc>
        <a:spcBef>
          <a:spcPts val="140"/>
        </a:spcBef>
        <a:spcAft>
          <a:spcPts val="281"/>
        </a:spcAft>
        <a:buClr>
          <a:schemeClr val="accent1"/>
        </a:buClr>
        <a:buFont typeface="Calibri" pitchFamily="34" charset="0"/>
        <a:buChar char="◦"/>
        <a:defRPr sz="1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053000" indent="-160477" algn="l" defTabSz="641909" rtl="0" eaLnBrk="1" latinLnBrk="0" hangingPunct="1">
        <a:lnSpc>
          <a:spcPct val="90000"/>
        </a:lnSpc>
        <a:spcBef>
          <a:spcPts val="140"/>
        </a:spcBef>
        <a:spcAft>
          <a:spcPts val="281"/>
        </a:spcAft>
        <a:buClr>
          <a:schemeClr val="accent1"/>
        </a:buClr>
        <a:buFont typeface="Calibri" pitchFamily="34" charset="0"/>
        <a:buChar char="◦"/>
        <a:defRPr sz="1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193400" indent="-160477" algn="l" defTabSz="641909" rtl="0" eaLnBrk="1" latinLnBrk="0" hangingPunct="1">
        <a:lnSpc>
          <a:spcPct val="90000"/>
        </a:lnSpc>
        <a:spcBef>
          <a:spcPts val="140"/>
        </a:spcBef>
        <a:spcAft>
          <a:spcPts val="281"/>
        </a:spcAft>
        <a:buClr>
          <a:schemeClr val="accent1"/>
        </a:buClr>
        <a:buFont typeface="Calibri" pitchFamily="34" charset="0"/>
        <a:buChar char="◦"/>
        <a:defRPr sz="1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0954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1909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2863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3818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4772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5726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6681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67635" algn="l" defTabSz="64190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4320"/>
            <a:ext cx="7886700" cy="994410"/>
          </a:xfrm>
          <a:prstGeom prst="rect">
            <a:avLst/>
          </a:prstGeom>
        </p:spPr>
        <p:txBody>
          <a:bodyPr vert="horz" wrap="square" lIns="82295" tIns="41148" rIns="82295" bIns="41148" numCol="1" anchor="ctr" anchorCtr="0" compatLnSpc="1">
            <a:prstTxWarp prst="textNoShape">
              <a:avLst/>
            </a:prstTxWarp>
            <a:normAutofit/>
          </a:bodyPr>
          <a:lstStyle/>
          <a:p>
            <a:pPr lvl="0" algn="ctr" defTabSz="641903">
              <a:lnSpc>
                <a:spcPct val="85000"/>
              </a:lnSpc>
            </a:pPr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68743"/>
            <a:ext cx="7886700" cy="3264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41148" rIns="82295" bIns="41148" numCol="1" anchor="t" anchorCtr="0" compatLnSpc="1">
            <a:prstTxWarp prst="textNoShape">
              <a:avLst/>
            </a:prstTxWarp>
          </a:bodyPr>
          <a:lstStyle/>
          <a:p>
            <a:pPr marL="64191" lvl="0" indent="-64191" defTabSz="641903">
              <a:spcBef>
                <a:spcPts val="842"/>
              </a:spcBef>
              <a:spcAft>
                <a:spcPts val="14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</a:pPr>
            <a:r>
              <a:rPr lang="es-ES"/>
              <a:t>Haga clic para modificar el estilo de texto del patrón</a:t>
            </a:r>
          </a:p>
          <a:p>
            <a:pPr marL="269599" lvl="1" indent="-128380" defTabSz="641903">
              <a:spcBef>
                <a:spcPts val="140"/>
              </a:spcBef>
              <a:spcAft>
                <a:spcPts val="281"/>
              </a:spcAft>
              <a:buClr>
                <a:schemeClr val="accent1"/>
              </a:buClr>
              <a:buFont typeface="Calibri" pitchFamily="34" charset="0"/>
              <a:buChar char="◦"/>
            </a:pPr>
            <a:r>
              <a:rPr lang="es-ES"/>
              <a:t>Segundo nivel</a:t>
            </a:r>
          </a:p>
          <a:p>
            <a:pPr marL="397980" lvl="2" indent="-128380" defTabSz="641903">
              <a:spcBef>
                <a:spcPts val="140"/>
              </a:spcBef>
              <a:spcAft>
                <a:spcPts val="281"/>
              </a:spcAft>
              <a:buClr>
                <a:schemeClr val="accent1"/>
              </a:buClr>
              <a:buFont typeface="Calibri" pitchFamily="34" charset="0"/>
              <a:buChar char="◦"/>
            </a:pPr>
            <a:r>
              <a:rPr lang="es-ES"/>
              <a:t>Tercer nivel</a:t>
            </a:r>
          </a:p>
          <a:p>
            <a:pPr marL="526360" lvl="3" indent="-128380" defTabSz="641903">
              <a:spcBef>
                <a:spcPts val="140"/>
              </a:spcBef>
              <a:spcAft>
                <a:spcPts val="281"/>
              </a:spcAft>
              <a:buClr>
                <a:schemeClr val="accent1"/>
              </a:buClr>
              <a:buFont typeface="Calibri" pitchFamily="34" charset="0"/>
              <a:buChar char="◦"/>
            </a:pPr>
            <a:r>
              <a:rPr lang="es-ES"/>
              <a:t>Cuarto nivel</a:t>
            </a:r>
          </a:p>
          <a:p>
            <a:pPr marL="654740" lvl="4" indent="-128380" defTabSz="641903">
              <a:spcBef>
                <a:spcPts val="140"/>
              </a:spcBef>
              <a:spcAft>
                <a:spcPts val="281"/>
              </a:spcAft>
              <a:buClr>
                <a:schemeClr val="accent1"/>
              </a:buClr>
              <a:buFont typeface="Calibri" pitchFamily="34" charset="0"/>
              <a:buChar char="◦"/>
            </a:pPr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739"/>
            <a:ext cx="2057400" cy="272891"/>
          </a:xfrm>
          <a:prstGeom prst="rect">
            <a:avLst/>
          </a:prstGeom>
        </p:spPr>
        <p:txBody>
          <a:bodyPr vert="horz" lIns="82295" tIns="41148" rIns="82295" bIns="41148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DA925-A407-4C6D-8144-D1F4981CADEB}" type="datetimeFigureOut">
              <a:rPr lang="es-MX" smtClean="0"/>
              <a:t>04/03/2019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739"/>
            <a:ext cx="3086100" cy="272891"/>
          </a:xfrm>
          <a:prstGeom prst="rect">
            <a:avLst/>
          </a:prstGeom>
        </p:spPr>
        <p:txBody>
          <a:bodyPr vert="horz" lIns="82295" tIns="41148" rIns="82295" bIns="41148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739"/>
            <a:ext cx="2057400" cy="272891"/>
          </a:xfrm>
          <a:prstGeom prst="rect">
            <a:avLst/>
          </a:prstGeom>
        </p:spPr>
        <p:txBody>
          <a:bodyPr vert="horz" lIns="82295" tIns="41148" rIns="82295" bIns="41148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11AF0-0393-4D2E-B599-72AEFE783EE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87073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</p:sldLayoutIdLst>
  <p:txStyles>
    <p:titleStyle>
      <a:lvl1pPr algn="l" defTabSz="822952" rtl="0" eaLnBrk="1" latinLnBrk="0" hangingPunct="1">
        <a:lnSpc>
          <a:spcPct val="90000"/>
        </a:lnSpc>
        <a:spcBef>
          <a:spcPct val="0"/>
        </a:spcBef>
        <a:buNone/>
        <a:defRPr lang="es-MX" sz="3300" b="1" kern="1200" spc="-35" baseline="0" dirty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05738" indent="-205738" algn="l" defTabSz="822952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lang="es-ES" sz="2500" kern="120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17214" indent="-205738" algn="l" defTabSz="822952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lang="es-ES" sz="2200" kern="120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028690" indent="-205738" algn="l" defTabSz="822952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lang="es-ES" sz="1600" kern="120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440166" indent="-205738" algn="l" defTabSz="822952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lang="es-ES" sz="1600" kern="120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851641" indent="-205738" algn="l" defTabSz="822952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lang="es-MX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263118" indent="-205738" algn="l" defTabSz="822952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674593" indent="-205738" algn="l" defTabSz="822952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086069" indent="-205738" algn="l" defTabSz="822952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45" indent="-205738" algn="l" defTabSz="822952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76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52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27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04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379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56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31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07" algn="l" defTabSz="8229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servicedesk@cgti.udg.mx" TargetMode="Externa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850674" y="502565"/>
            <a:ext cx="4160039" cy="1099812"/>
          </a:xfrm>
        </p:spPr>
        <p:txBody>
          <a:bodyPr>
            <a:noAutofit/>
          </a:bodyPr>
          <a:lstStyle/>
          <a:p>
            <a:pPr algn="ctr"/>
            <a:r>
              <a:rPr lang="es-ES_tradnl" sz="2400" dirty="0" smtClean="0"/>
              <a:t>Guía de usuario:  </a:t>
            </a:r>
            <a:br>
              <a:rPr lang="es-ES_tradnl" sz="2400" dirty="0" smtClean="0"/>
            </a:br>
            <a:r>
              <a:rPr lang="es-ES_tradnl" sz="2400" dirty="0" smtClean="0"/>
              <a:t>Instalar aplicación para la captura </a:t>
            </a:r>
            <a:r>
              <a:rPr lang="es-ES_tradnl" sz="2400" dirty="0"/>
              <a:t>de foto, firma y huella</a:t>
            </a:r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val="154548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6876" y="799966"/>
            <a:ext cx="6254488" cy="416576"/>
          </a:xfrm>
        </p:spPr>
        <p:txBody>
          <a:bodyPr>
            <a:normAutofit/>
          </a:bodyPr>
          <a:lstStyle/>
          <a:p>
            <a:r>
              <a:rPr lang="es-MX" sz="2400" dirty="0">
                <a:solidFill>
                  <a:schemeClr val="tx2"/>
                </a:solidFill>
              </a:rPr>
              <a:t>CONTENIDO TEMÁTICO</a:t>
            </a:r>
            <a:endParaRPr lang="es-MX" sz="2400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0"/>
          </p:nvPr>
        </p:nvSpPr>
        <p:spPr>
          <a:xfrm>
            <a:off x="1206164" y="1305947"/>
            <a:ext cx="4410866" cy="2335750"/>
          </a:xfrm>
          <a:solidFill>
            <a:schemeClr val="bg1"/>
          </a:solidFill>
        </p:spPr>
        <p:txBody>
          <a:bodyPr/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1. Objetivo</a:t>
            </a:r>
            <a:r>
              <a:rPr lang="es-MX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sym typeface="Arial"/>
              </a:rPr>
              <a:t>, requerimientos e ingreso al </a:t>
            </a:r>
            <a:r>
              <a:rPr lang="es-MX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sym typeface="Arial"/>
              </a:rPr>
              <a:t>sistema.</a:t>
            </a:r>
            <a:endParaRPr lang="es-MX" sz="1600" b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  <a:p>
            <a:pPr marL="0" lvl="0" indent="0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s-MX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2</a:t>
            </a:r>
            <a:r>
              <a:rPr lang="es-MX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. </a:t>
            </a:r>
            <a:r>
              <a:rPr lang="es-MX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Ruta de acceso.</a:t>
            </a:r>
            <a:endParaRPr lang="es-MX" sz="1600" b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sym typeface="Arial"/>
            </a:endParaRPr>
          </a:p>
          <a:p>
            <a:pPr marL="0" lvl="0" indent="0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s-MX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3. Ruta para propiedades del sistema.</a:t>
            </a:r>
          </a:p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E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/>
                <a:sym typeface="Arial"/>
              </a:rPr>
              <a:t>4. Huella.</a:t>
            </a:r>
          </a:p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E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/>
                <a:sym typeface="Arial"/>
              </a:rPr>
              <a:t>5. Firma/Foto.</a:t>
            </a:r>
            <a:endParaRPr lang="es-MX" sz="1600" b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  <a:p>
            <a:pPr marL="0" lv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s-MX" sz="2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s-MX" sz="2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lang="es-MX" sz="28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5198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04061" y="748369"/>
            <a:ext cx="6983506" cy="404566"/>
          </a:xfrm>
        </p:spPr>
        <p:txBody>
          <a:bodyPr>
            <a:noAutofit/>
          </a:bodyPr>
          <a:lstStyle/>
          <a:p>
            <a:r>
              <a:rPr lang="es-MX" sz="2400" dirty="0" smtClean="0">
                <a:solidFill>
                  <a:srgbClr val="1F497D"/>
                </a:solidFill>
                <a:ea typeface="MS Mincho"/>
                <a:cs typeface="Times New Roman"/>
              </a:rPr>
              <a:t>1</a:t>
            </a:r>
            <a:r>
              <a:rPr lang="es-MX" sz="2400" dirty="0">
                <a:solidFill>
                  <a:srgbClr val="1F497D"/>
                </a:solidFill>
                <a:ea typeface="MS Mincho"/>
                <a:cs typeface="Times New Roman"/>
              </a:rPr>
              <a:t>.</a:t>
            </a:r>
            <a:r>
              <a:rPr lang="es-ES" sz="2400" dirty="0">
                <a:solidFill>
                  <a:srgbClr val="1F497D"/>
                </a:solidFill>
                <a:ea typeface="MS Mincho"/>
                <a:cs typeface="Times New Roman"/>
              </a:rPr>
              <a:t> Objetivo, requerimientos e ingreso al </a:t>
            </a:r>
            <a:r>
              <a:rPr lang="es-ES" sz="2400" dirty="0" smtClean="0">
                <a:solidFill>
                  <a:srgbClr val="1F497D"/>
                </a:solidFill>
                <a:ea typeface="MS Mincho"/>
                <a:cs typeface="Times New Roman"/>
              </a:rPr>
              <a:t>sistema</a:t>
            </a:r>
            <a:endParaRPr lang="es-MX" sz="2000" dirty="0"/>
          </a:p>
        </p:txBody>
      </p:sp>
      <p:sp>
        <p:nvSpPr>
          <p:cNvPr id="6" name="CuadroTexto 3"/>
          <p:cNvSpPr txBox="1"/>
          <p:nvPr/>
        </p:nvSpPr>
        <p:spPr>
          <a:xfrm>
            <a:off x="444498" y="1278059"/>
            <a:ext cx="8119057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/>
              <a:t>OBJETIVO: </a:t>
            </a:r>
          </a:p>
          <a:p>
            <a:r>
              <a:rPr lang="es-MX" sz="1600" dirty="0"/>
              <a:t>Proporcionar la </a:t>
            </a:r>
            <a:r>
              <a:rPr lang="es-MX" sz="1600" dirty="0" smtClean="0"/>
              <a:t>metodología para la </a:t>
            </a:r>
            <a:r>
              <a:rPr lang="es-MX" dirty="0" smtClean="0"/>
              <a:t>instalación de la aplicación para la captura de </a:t>
            </a:r>
            <a:r>
              <a:rPr lang="es-MX" dirty="0"/>
              <a:t>foto, firma y </a:t>
            </a:r>
            <a:r>
              <a:rPr lang="es-MX" dirty="0" smtClean="0"/>
              <a:t>huella.</a:t>
            </a:r>
          </a:p>
          <a:p>
            <a:endParaRPr lang="es-MX" dirty="0" smtClean="0"/>
          </a:p>
          <a:p>
            <a:r>
              <a:rPr lang="es-MX" sz="1400" b="1" dirty="0" smtClean="0"/>
              <a:t>REQUERIMIENTOS</a:t>
            </a:r>
            <a:r>
              <a:rPr lang="es-MX" sz="1400" b="1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 smtClean="0"/>
              <a:t>ID y contraseña.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 smtClean="0"/>
              <a:t>Navegador </a:t>
            </a:r>
            <a:r>
              <a:rPr lang="es-MX" sz="1600" dirty="0"/>
              <a:t>Mozilla Firefox </a:t>
            </a:r>
            <a:r>
              <a:rPr lang="es-MX" sz="1600" dirty="0" smtClean="0"/>
              <a:t>o </a:t>
            </a:r>
            <a:r>
              <a:rPr lang="en-US" sz="1600" dirty="0" smtClean="0"/>
              <a:t>Chrome.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1300" dirty="0"/>
          </a:p>
          <a:p>
            <a:r>
              <a:rPr lang="es-MX" sz="1300" b="1" dirty="0" smtClean="0"/>
              <a:t>INGRESO </a:t>
            </a:r>
            <a:r>
              <a:rPr lang="es-MX" sz="1300" b="1" dirty="0"/>
              <a:t>AL SISTEMA:</a:t>
            </a:r>
            <a:r>
              <a:rPr lang="es-MX" sz="1300" u="sng" dirty="0" smtClean="0"/>
              <a:t>   </a:t>
            </a:r>
            <a:r>
              <a:rPr lang="en-US" sz="1300" dirty="0" smtClean="0"/>
              <a:t> </a:t>
            </a:r>
            <a:endParaRPr lang="en-US" sz="1300" b="1" dirty="0" smtClean="0">
              <a:solidFill>
                <a:srgbClr val="254061"/>
              </a:solidFill>
            </a:endParaRPr>
          </a:p>
          <a:p>
            <a:r>
              <a:rPr lang="es-MX" dirty="0"/>
              <a:t>Descarga la aplicación desde la página de siiau.udg.mx -&gt; </a:t>
            </a:r>
            <a:r>
              <a:rPr lang="es-MX" dirty="0" smtClean="0"/>
              <a:t>aplicaciones-</a:t>
            </a:r>
            <a:r>
              <a:rPr lang="es-MX" dirty="0"/>
              <a:t>&gt; Foto Firma y </a:t>
            </a:r>
            <a:r>
              <a:rPr lang="es-MX" dirty="0" smtClean="0"/>
              <a:t>Huella.</a:t>
            </a:r>
            <a:endParaRPr lang="en-US" sz="1400" dirty="0"/>
          </a:p>
          <a:p>
            <a:r>
              <a:rPr lang="en-US" sz="1400" dirty="0"/>
              <a:t/>
            </a:r>
            <a:br>
              <a:rPr lang="en-US" sz="1400" dirty="0"/>
            </a:br>
            <a:r>
              <a:rPr lang="es-MX" sz="1400" dirty="0"/>
              <a:t/>
            </a:r>
            <a:br>
              <a:rPr lang="es-MX" sz="1400" dirty="0"/>
            </a:b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187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2725" y="582587"/>
            <a:ext cx="5643018" cy="383571"/>
          </a:xfrm>
        </p:spPr>
        <p:txBody>
          <a:bodyPr>
            <a:noAutofit/>
          </a:bodyPr>
          <a:lstStyle/>
          <a:p>
            <a:pPr marL="50800" lvl="0">
              <a:buClr>
                <a:srgbClr val="254061"/>
              </a:buClr>
              <a:buSzPts val="1400"/>
            </a:pPr>
            <a:r>
              <a:rPr lang="es-MX" sz="2400" dirty="0">
                <a:solidFill>
                  <a:srgbClr val="1F497D"/>
                </a:solidFill>
                <a:ea typeface="MS Mincho"/>
                <a:cs typeface="Times New Roman"/>
                <a:sym typeface="Arial"/>
              </a:rPr>
              <a:t>2. Ruta de acceso </a:t>
            </a:r>
            <a:endParaRPr lang="es-MX" sz="2400" dirty="0">
              <a:solidFill>
                <a:srgbClr val="1F497D"/>
              </a:solidFill>
              <a:ea typeface="MS Mincho"/>
              <a:cs typeface="Times New Roman"/>
            </a:endParaRPr>
          </a:p>
        </p:txBody>
      </p:sp>
      <p:sp>
        <p:nvSpPr>
          <p:cNvPr id="7" name="2 Marcador de contenido"/>
          <p:cNvSpPr>
            <a:spLocks noGrp="1"/>
          </p:cNvSpPr>
          <p:nvPr>
            <p:ph sz="quarter" idx="11"/>
          </p:nvPr>
        </p:nvSpPr>
        <p:spPr>
          <a:xfrm>
            <a:off x="284503" y="4092136"/>
            <a:ext cx="8780158" cy="904102"/>
          </a:xfrm>
        </p:spPr>
        <p:txBody>
          <a:bodyPr/>
          <a:lstStyle/>
          <a:p>
            <a:pPr marL="0" indent="0">
              <a:buNone/>
            </a:pPr>
            <a:r>
              <a:rPr lang="es-MX" b="1" dirty="0"/>
              <a:t>1)  </a:t>
            </a:r>
            <a:r>
              <a:rPr lang="es-MX" dirty="0"/>
              <a:t>Ingresa a la dirección web de la aplicación. </a:t>
            </a:r>
          </a:p>
          <a:p>
            <a:pPr marL="0" indent="0">
              <a:buClrTx/>
              <a:buNone/>
            </a:pPr>
            <a:r>
              <a:rPr lang="es-MX" b="1" dirty="0" smtClean="0">
                <a:cs typeface="Arial" panose="020B0604020202020204" pitchFamily="34" charset="0"/>
              </a:rPr>
              <a:t>Nota: Revisa a cuantos bits esta tu computadora, debe de tener 64 bits.</a:t>
            </a:r>
            <a:r>
              <a:rPr lang="es-MX" dirty="0"/>
              <a:t/>
            </a:r>
            <a:br>
              <a:rPr lang="es-MX" dirty="0"/>
            </a:br>
            <a:r>
              <a:rPr lang="en-US" b="1" dirty="0"/>
              <a:t/>
            </a:r>
            <a:br>
              <a:rPr lang="en-US" b="1" dirty="0"/>
            </a:br>
            <a:endParaRPr lang="es-MX" b="1" dirty="0"/>
          </a:p>
        </p:txBody>
      </p:sp>
      <p:grpSp>
        <p:nvGrpSpPr>
          <p:cNvPr id="14" name="Grupo 13"/>
          <p:cNvGrpSpPr/>
          <p:nvPr/>
        </p:nvGrpSpPr>
        <p:grpSpPr>
          <a:xfrm>
            <a:off x="1656783" y="1014170"/>
            <a:ext cx="4590107" cy="3077966"/>
            <a:chOff x="1656783" y="1014170"/>
            <a:chExt cx="4590107" cy="3077966"/>
          </a:xfrm>
        </p:grpSpPr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6783" y="1014170"/>
              <a:ext cx="4590107" cy="3077966"/>
            </a:xfrm>
            <a:prstGeom prst="rect">
              <a:avLst/>
            </a:prstGeom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2829" y="1148737"/>
              <a:ext cx="440936" cy="4175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1" name="16 Conector recto de flecha"/>
            <p:cNvCxnSpPr/>
            <p:nvPr/>
          </p:nvCxnSpPr>
          <p:spPr>
            <a:xfrm>
              <a:off x="3073297" y="1575302"/>
              <a:ext cx="0" cy="402341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</p:spTree>
    <p:extLst>
      <p:ext uri="{BB962C8B-B14F-4D97-AF65-F5344CB8AC3E}">
        <p14:creationId xmlns:p14="http://schemas.microsoft.com/office/powerpoint/2010/main" val="3263601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contenido 7"/>
          <p:cNvSpPr>
            <a:spLocks noGrp="1"/>
          </p:cNvSpPr>
          <p:nvPr>
            <p:ph sz="quarter" idx="11"/>
          </p:nvPr>
        </p:nvSpPr>
        <p:spPr>
          <a:xfrm>
            <a:off x="207529" y="4562947"/>
            <a:ext cx="8787782" cy="453532"/>
          </a:xfrm>
        </p:spPr>
        <p:txBody>
          <a:bodyPr/>
          <a:lstStyle/>
          <a:p>
            <a:r>
              <a:rPr lang="es-MX" dirty="0" smtClean="0"/>
              <a:t>1)  Deberá dar clic para descargar documento adjunto por 32 y 64 Bits</a:t>
            </a:r>
          </a:p>
          <a:p>
            <a:endParaRPr lang="es-MX" dirty="0"/>
          </a:p>
          <a:p>
            <a:endParaRPr lang="es-MX" dirty="0" smtClean="0"/>
          </a:p>
          <a:p>
            <a:pPr marL="0" indent="0">
              <a:buNone/>
            </a:pPr>
            <a:endParaRPr lang="es-MX" dirty="0"/>
          </a:p>
        </p:txBody>
      </p:sp>
      <p:grpSp>
        <p:nvGrpSpPr>
          <p:cNvPr id="11" name="Grupo 10"/>
          <p:cNvGrpSpPr/>
          <p:nvPr/>
        </p:nvGrpSpPr>
        <p:grpSpPr>
          <a:xfrm>
            <a:off x="1104845" y="642796"/>
            <a:ext cx="6128875" cy="3847723"/>
            <a:chOff x="1104845" y="145002"/>
            <a:chExt cx="6128875" cy="4345517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65682" y="145002"/>
              <a:ext cx="5068038" cy="4345517"/>
            </a:xfrm>
            <a:prstGeom prst="rect">
              <a:avLst/>
            </a:prstGeom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4845" y="4011824"/>
              <a:ext cx="440936" cy="4175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7265" y="4119804"/>
              <a:ext cx="731583" cy="2377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1586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9269" y="526577"/>
            <a:ext cx="4545561" cy="431369"/>
          </a:xfrm>
        </p:spPr>
        <p:txBody>
          <a:bodyPr>
            <a:normAutofit/>
          </a:bodyPr>
          <a:lstStyle/>
          <a:p>
            <a:pPr marL="50800">
              <a:buClr>
                <a:srgbClr val="254061"/>
              </a:buClr>
              <a:buSzPts val="1400"/>
            </a:pPr>
            <a:r>
              <a:rPr lang="es-ES" sz="2400" dirty="0">
                <a:solidFill>
                  <a:srgbClr val="1F497D"/>
                </a:solidFill>
                <a:ea typeface="MS Mincho"/>
                <a:cs typeface="Times New Roman"/>
                <a:sym typeface="Arial"/>
              </a:rPr>
              <a:t>3. </a:t>
            </a:r>
            <a:r>
              <a:rPr lang="es-ES" sz="2400" dirty="0" smtClean="0">
                <a:solidFill>
                  <a:srgbClr val="1F497D"/>
                </a:solidFill>
                <a:ea typeface="MS Mincho"/>
                <a:cs typeface="Times New Roman"/>
                <a:sym typeface="Arial"/>
              </a:rPr>
              <a:t>Ruta para propiedades del sistema</a:t>
            </a:r>
            <a:endParaRPr lang="es-ES" sz="2400" dirty="0">
              <a:solidFill>
                <a:srgbClr val="1F497D"/>
              </a:solidFill>
              <a:ea typeface="MS Mincho"/>
              <a:cs typeface="Times New Roman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339634" y="4267200"/>
            <a:ext cx="857794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s-ES" sz="1400" dirty="0" smtClean="0"/>
              <a:t>De clic en Windows.  2) A continuación elija la opción de “Equipo”, 3) Seleccione la opción de “propiedades del sistema”. 4) El sistema mostrará  que el equipo cuenta con 64 Bits de procesamiento.</a:t>
            </a:r>
          </a:p>
          <a:p>
            <a:endParaRPr lang="es-MX" dirty="0"/>
          </a:p>
        </p:txBody>
      </p:sp>
      <p:grpSp>
        <p:nvGrpSpPr>
          <p:cNvPr id="34" name="Grupo 33"/>
          <p:cNvGrpSpPr/>
          <p:nvPr/>
        </p:nvGrpSpPr>
        <p:grpSpPr>
          <a:xfrm>
            <a:off x="447640" y="993208"/>
            <a:ext cx="8324934" cy="3249386"/>
            <a:chOff x="447640" y="993208"/>
            <a:chExt cx="8324934" cy="3249386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6" t="2999" r="3542" b="7582"/>
            <a:stretch/>
          </p:blipFill>
          <p:spPr>
            <a:xfrm>
              <a:off x="4544097" y="993208"/>
              <a:ext cx="3705375" cy="2916899"/>
            </a:xfrm>
            <a:prstGeom prst="rect">
              <a:avLst/>
            </a:prstGeom>
          </p:spPr>
        </p:pic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238" y="3803919"/>
              <a:ext cx="455996" cy="438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7640" y="1340394"/>
              <a:ext cx="2113037" cy="2396666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46328" y="2851476"/>
              <a:ext cx="2538452" cy="1153842"/>
            </a:xfrm>
            <a:prstGeom prst="rect">
              <a:avLst/>
            </a:prstGeom>
          </p:spPr>
        </p:pic>
        <p:pic>
          <p:nvPicPr>
            <p:cNvPr id="13" name="Imagen 12" descr="C:\Documents and Settings\2206021\Configuración local\Temp\Rar$DI29.016\num_3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4265" y="2075024"/>
              <a:ext cx="426078" cy="3803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Imagen 13" descr="C:\Documents and Settings\2206021\Configuración local\Temp\Rar$DI00.047\num_2.png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8035" y="2047332"/>
              <a:ext cx="400050" cy="400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Imagen 14" descr="C:\Documents and Settings\2206021\Configuración local\Temp\Rar$DI40.625\num_4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5805" y="1368468"/>
              <a:ext cx="396769" cy="393124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6" name="16 Conector recto de flecha"/>
            <p:cNvCxnSpPr>
              <a:stCxn id="36" idx="1"/>
            </p:cNvCxnSpPr>
            <p:nvPr/>
          </p:nvCxnSpPr>
          <p:spPr>
            <a:xfrm flipH="1" flipV="1">
              <a:off x="552936" y="3704103"/>
              <a:ext cx="83302" cy="319154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7" name="16 Conector recto de flecha"/>
            <p:cNvCxnSpPr>
              <a:stCxn id="14" idx="1"/>
            </p:cNvCxnSpPr>
            <p:nvPr/>
          </p:nvCxnSpPr>
          <p:spPr>
            <a:xfrm flipH="1">
              <a:off x="1953205" y="2247357"/>
              <a:ext cx="914830" cy="16872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25" name="16 Conector recto de flecha"/>
            <p:cNvCxnSpPr>
              <a:stCxn id="13" idx="2"/>
            </p:cNvCxnSpPr>
            <p:nvPr/>
          </p:nvCxnSpPr>
          <p:spPr>
            <a:xfrm flipH="1">
              <a:off x="3290009" y="2455355"/>
              <a:ext cx="627295" cy="395498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0" name="16 Conector recto de flecha"/>
            <p:cNvCxnSpPr/>
            <p:nvPr/>
          </p:nvCxnSpPr>
          <p:spPr>
            <a:xfrm flipH="1">
              <a:off x="7301268" y="1690238"/>
              <a:ext cx="1137338" cy="66938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29" name="Elipse 28"/>
            <p:cNvSpPr/>
            <p:nvPr/>
          </p:nvSpPr>
          <p:spPr>
            <a:xfrm>
              <a:off x="6557120" y="2047331"/>
              <a:ext cx="744148" cy="52951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</p:spTree>
    <p:extLst>
      <p:ext uri="{BB962C8B-B14F-4D97-AF65-F5344CB8AC3E}">
        <p14:creationId xmlns:p14="http://schemas.microsoft.com/office/powerpoint/2010/main" val="2785178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3151" y="621447"/>
            <a:ext cx="2804932" cy="409303"/>
          </a:xfrm>
        </p:spPr>
        <p:txBody>
          <a:bodyPr>
            <a:normAutofit fontScale="90000"/>
          </a:bodyPr>
          <a:lstStyle/>
          <a:p>
            <a:r>
              <a:rPr lang="es-MX" sz="2700" dirty="0" smtClean="0">
                <a:solidFill>
                  <a:srgbClr val="1F497D"/>
                </a:solidFill>
                <a:ea typeface="MS Mincho"/>
                <a:cs typeface="Times New Roman"/>
              </a:rPr>
              <a:t>4</a:t>
            </a:r>
            <a:r>
              <a:rPr lang="es-MX" sz="2700" dirty="0">
                <a:solidFill>
                  <a:srgbClr val="1F497D"/>
                </a:solidFill>
                <a:ea typeface="MS Mincho"/>
                <a:cs typeface="Times New Roman"/>
              </a:rPr>
              <a:t>. Huella</a:t>
            </a:r>
            <a:r>
              <a:rPr lang="es-MX" sz="2400" b="0" dirty="0"/>
              <a:t/>
            </a:r>
            <a:br>
              <a:rPr lang="es-MX" sz="2400" b="0" dirty="0"/>
            </a:br>
            <a:r>
              <a:rPr lang="es-MX" sz="2400" dirty="0"/>
              <a:t/>
            </a:r>
            <a:br>
              <a:rPr lang="es-MX" sz="2400" dirty="0"/>
            </a:br>
            <a:endParaRPr lang="es-MX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1"/>
          </p:nvPr>
        </p:nvSpPr>
        <p:spPr>
          <a:xfrm>
            <a:off x="228474" y="4178347"/>
            <a:ext cx="8780158" cy="904102"/>
          </a:xfrm>
        </p:spPr>
        <p:txBody>
          <a:bodyPr/>
          <a:lstStyle/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AutoNum type="arabicParenR"/>
            </a:pPr>
            <a:r>
              <a:rPr lang="es-MX" sz="1200" dirty="0" smtClean="0">
                <a:cs typeface="Arial" panose="020B0604020202020204" pitchFamily="34" charset="0"/>
              </a:rPr>
              <a:t>En seguida ingresa a la carpeta “ </a:t>
            </a:r>
            <a:r>
              <a:rPr lang="es-MX" sz="1200" dirty="0">
                <a:cs typeface="Arial" panose="020B0604020202020204" pitchFamily="34" charset="0"/>
              </a:rPr>
              <a:t>h</a:t>
            </a:r>
            <a:r>
              <a:rPr lang="es-MX" sz="1200" dirty="0" smtClean="0">
                <a:cs typeface="Arial" panose="020B0604020202020204" pitchFamily="34" charset="0"/>
              </a:rPr>
              <a:t>uellax64”.</a:t>
            </a: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AutoNum type="arabicParenR"/>
            </a:pPr>
            <a:r>
              <a:rPr lang="es-MX" sz="1200" dirty="0" smtClean="0">
                <a:cs typeface="Arial" panose="020B0604020202020204" pitchFamily="34" charset="0"/>
              </a:rPr>
              <a:t>Para continuar instala los drivers desde el archivo “setup.exe”.</a:t>
            </a:r>
          </a:p>
          <a:p>
            <a:pPr marL="0" indent="0">
              <a:buClr>
                <a:schemeClr val="tx1">
                  <a:lumMod val="65000"/>
                  <a:lumOff val="35000"/>
                </a:schemeClr>
              </a:buClr>
              <a:buNone/>
            </a:pPr>
            <a:r>
              <a:rPr lang="es-MX" b="1" dirty="0" smtClean="0">
                <a:cs typeface="Arial" panose="020B0604020202020204" pitchFamily="34" charset="0"/>
              </a:rPr>
              <a:t>Nota: No debes cambiar nombres, archivos, ni tener conectado el dispositivo de lectura de huella digital persona.</a:t>
            </a:r>
            <a:r>
              <a:rPr lang="es-MX" b="1" dirty="0"/>
              <a:t/>
            </a:r>
            <a:br>
              <a:rPr lang="es-MX" b="1" dirty="0"/>
            </a:br>
            <a:r>
              <a:rPr lang="en-US" b="1" dirty="0"/>
              <a:t/>
            </a:r>
            <a:br>
              <a:rPr lang="en-US" b="1" dirty="0"/>
            </a:br>
            <a:endParaRPr lang="es-MX" b="1" dirty="0"/>
          </a:p>
        </p:txBody>
      </p:sp>
      <p:grpSp>
        <p:nvGrpSpPr>
          <p:cNvPr id="4" name="Grupo 3"/>
          <p:cNvGrpSpPr/>
          <p:nvPr/>
        </p:nvGrpSpPr>
        <p:grpSpPr>
          <a:xfrm>
            <a:off x="783151" y="1545781"/>
            <a:ext cx="6366641" cy="2316825"/>
            <a:chOff x="783151" y="1545781"/>
            <a:chExt cx="6366641" cy="2316825"/>
          </a:xfrm>
        </p:grpSpPr>
        <p:grpSp>
          <p:nvGrpSpPr>
            <p:cNvPr id="20" name="Grupo 19"/>
            <p:cNvGrpSpPr/>
            <p:nvPr/>
          </p:nvGrpSpPr>
          <p:grpSpPr>
            <a:xfrm>
              <a:off x="783151" y="1545781"/>
              <a:ext cx="6366641" cy="2316825"/>
              <a:chOff x="783151" y="1537501"/>
              <a:chExt cx="6366641" cy="2316825"/>
            </a:xfrm>
          </p:grpSpPr>
          <p:pic>
            <p:nvPicPr>
              <p:cNvPr id="5" name="Imagen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0631" y="1537501"/>
                <a:ext cx="1906339" cy="931506"/>
              </a:xfrm>
              <a:prstGeom prst="rect">
                <a:avLst/>
              </a:prstGeom>
            </p:spPr>
          </p:pic>
          <p:pic>
            <p:nvPicPr>
              <p:cNvPr id="6" name="Imagen 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06421" y="2101481"/>
                <a:ext cx="1943371" cy="1752845"/>
              </a:xfrm>
              <a:prstGeom prst="rect">
                <a:avLst/>
              </a:prstGeom>
            </p:spPr>
          </p:pic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3151" y="1545781"/>
                <a:ext cx="417512" cy="4175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Imagen 12" descr="C:\Documents and Settings\2206021\Configuración local\Temp\Rar$DI00.047\num_2.png"/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44630" y="2677528"/>
                <a:ext cx="400050" cy="400050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14" name="16 Conector recto de flecha"/>
              <p:cNvCxnSpPr/>
              <p:nvPr/>
            </p:nvCxnSpPr>
            <p:spPr>
              <a:xfrm>
                <a:off x="1175657" y="1736815"/>
                <a:ext cx="569961" cy="0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  <a:tailEnd type="arrow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15" name="16 Conector recto de flecha"/>
              <p:cNvCxnSpPr/>
              <p:nvPr/>
            </p:nvCxnSpPr>
            <p:spPr>
              <a:xfrm>
                <a:off x="4624254" y="2877553"/>
                <a:ext cx="649954" cy="0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  <a:tailEnd type="arrow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</p:grpSp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3800" y="2063080"/>
              <a:ext cx="1105054" cy="12288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6529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30312" y="565335"/>
            <a:ext cx="3331138" cy="357691"/>
          </a:xfrm>
        </p:spPr>
        <p:txBody>
          <a:bodyPr>
            <a:normAutofit fontScale="90000"/>
          </a:bodyPr>
          <a:lstStyle/>
          <a:p>
            <a:r>
              <a:rPr lang="es-MX" sz="2700" dirty="0">
                <a:solidFill>
                  <a:srgbClr val="1F497D"/>
                </a:solidFill>
                <a:ea typeface="MS Mincho"/>
                <a:cs typeface="Times New Roman"/>
              </a:rPr>
              <a:t>5</a:t>
            </a:r>
            <a:r>
              <a:rPr lang="es-MX" sz="2700" dirty="0" smtClean="0">
                <a:solidFill>
                  <a:srgbClr val="1F497D"/>
                </a:solidFill>
                <a:ea typeface="MS Mincho"/>
                <a:cs typeface="Times New Roman"/>
              </a:rPr>
              <a:t>. Firma/Foto</a:t>
            </a:r>
            <a:r>
              <a:rPr lang="es-MX" sz="2400" b="0" dirty="0"/>
              <a:t/>
            </a:r>
            <a:br>
              <a:rPr lang="es-MX" sz="2400" b="0" dirty="0"/>
            </a:br>
            <a:r>
              <a:rPr lang="es-MX" sz="2400" dirty="0"/>
              <a:t/>
            </a:r>
            <a:br>
              <a:rPr lang="es-MX" sz="2400" dirty="0"/>
            </a:br>
            <a:endParaRPr lang="es-MX" sz="2400" dirty="0"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1"/>
          </p:nvPr>
        </p:nvSpPr>
        <p:spPr>
          <a:xfrm>
            <a:off x="505094" y="4152160"/>
            <a:ext cx="8321230" cy="866738"/>
          </a:xfrm>
        </p:spPr>
        <p:txBody>
          <a:bodyPr/>
          <a:lstStyle/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AutoNum type="arabicParenR"/>
            </a:pPr>
            <a:r>
              <a:rPr lang="es-MX" dirty="0" smtClean="0">
                <a:cs typeface="Arial" panose="020B0604020202020204" pitchFamily="34" charset="0"/>
                <a:sym typeface="Arial"/>
              </a:rPr>
              <a:t>Para continuar, se debe instalar el archivo “firma.exe” sin tener conectado el pad de firma </a:t>
            </a:r>
            <a:r>
              <a:rPr lang="es-MX" dirty="0" err="1" smtClean="0">
                <a:cs typeface="Arial" panose="020B0604020202020204" pitchFamily="34" charset="0"/>
                <a:sym typeface="Arial"/>
              </a:rPr>
              <a:t>wacom</a:t>
            </a:r>
            <a:r>
              <a:rPr lang="es-MX" dirty="0" smtClean="0">
                <a:cs typeface="Arial" panose="020B0604020202020204" pitchFamily="34" charset="0"/>
                <a:sym typeface="Arial"/>
              </a:rPr>
              <a:t>.</a:t>
            </a:r>
          </a:p>
          <a:p>
            <a:pPr marL="342900" indent="-342900">
              <a:buClr>
                <a:schemeClr val="tx1">
                  <a:lumMod val="65000"/>
                  <a:lumOff val="35000"/>
                </a:schemeClr>
              </a:buClr>
              <a:buAutoNum type="arabicParenR"/>
            </a:pPr>
            <a:r>
              <a:rPr lang="es-MX" dirty="0" smtClean="0">
                <a:cs typeface="Arial" panose="020B0604020202020204" pitchFamily="34" charset="0"/>
                <a:sym typeface="Arial"/>
              </a:rPr>
              <a:t>Podrás instalar la aplicación para tomar foto, firma y huella al aspirante, mediante el archivo “setup.exe”.</a:t>
            </a:r>
            <a:r>
              <a:rPr lang="es-MX" dirty="0"/>
              <a:t/>
            </a:r>
            <a:br>
              <a:rPr lang="es-MX" dirty="0"/>
            </a:br>
            <a:endParaRPr lang="es-MX" b="1" dirty="0"/>
          </a:p>
        </p:txBody>
      </p:sp>
      <p:sp>
        <p:nvSpPr>
          <p:cNvPr id="5" name="Rectángulo 4"/>
          <p:cNvSpPr/>
          <p:nvPr/>
        </p:nvSpPr>
        <p:spPr>
          <a:xfrm>
            <a:off x="4453217" y="238708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 </a:t>
            </a:r>
            <a:endParaRPr lang="es-MX" dirty="0" smtClean="0"/>
          </a:p>
        </p:txBody>
      </p:sp>
      <p:grpSp>
        <p:nvGrpSpPr>
          <p:cNvPr id="12" name="Grupo 11"/>
          <p:cNvGrpSpPr/>
          <p:nvPr/>
        </p:nvGrpSpPr>
        <p:grpSpPr>
          <a:xfrm>
            <a:off x="740783" y="1652868"/>
            <a:ext cx="7558483" cy="2000314"/>
            <a:chOff x="740783" y="1652868"/>
            <a:chExt cx="7558483" cy="2000314"/>
          </a:xfrm>
        </p:grpSpPr>
        <p:grpSp>
          <p:nvGrpSpPr>
            <p:cNvPr id="11" name="Grupo 10"/>
            <p:cNvGrpSpPr/>
            <p:nvPr/>
          </p:nvGrpSpPr>
          <p:grpSpPr>
            <a:xfrm>
              <a:off x="740783" y="1652868"/>
              <a:ext cx="7558483" cy="1095785"/>
              <a:chOff x="740783" y="1841394"/>
              <a:chExt cx="7558483" cy="1095785"/>
            </a:xfrm>
          </p:grpSpPr>
          <p:pic>
            <p:nvPicPr>
              <p:cNvPr id="16" name="Imagen 15" descr="C:\Documents and Settings\2206021\Configuración local\Temp\Rar$DI00.047\num_2.png"/>
              <p:cNvPicPr/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88862" y="2428700"/>
                <a:ext cx="440936" cy="39700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" name="Imagen 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93545" y="1841394"/>
                <a:ext cx="1506705" cy="1095785"/>
              </a:xfrm>
              <a:prstGeom prst="rect">
                <a:avLst/>
              </a:prstGeom>
            </p:spPr>
          </p:pic>
          <p:pic>
            <p:nvPicPr>
              <p:cNvPr id="7" name="Imagen 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92561" y="1892481"/>
                <a:ext cx="1506705" cy="1030225"/>
              </a:xfrm>
              <a:prstGeom prst="rect">
                <a:avLst/>
              </a:prstGeom>
            </p:spPr>
          </p:pic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0783" y="2116850"/>
                <a:ext cx="455996" cy="4386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18" name="21 Conector recto de flecha"/>
              <p:cNvCxnSpPr/>
              <p:nvPr/>
            </p:nvCxnSpPr>
            <p:spPr>
              <a:xfrm flipV="1">
                <a:off x="1196779" y="2336187"/>
                <a:ext cx="458696" cy="1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  <a:tailEnd type="arrow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1" name="21 Conector recto de flecha"/>
              <p:cNvCxnSpPr/>
              <p:nvPr/>
            </p:nvCxnSpPr>
            <p:spPr>
              <a:xfrm>
                <a:off x="6495945" y="2618800"/>
                <a:ext cx="436079" cy="8401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  <a:tailEnd type="arrow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</p:grpSp>
        <p:sp>
          <p:nvSpPr>
            <p:cNvPr id="10" name="CuadroTexto 9"/>
            <p:cNvSpPr txBox="1"/>
            <p:nvPr/>
          </p:nvSpPr>
          <p:spPr>
            <a:xfrm>
              <a:off x="930312" y="3006851"/>
              <a:ext cx="41990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ES" sz="1200" b="1" dirty="0" smtClean="0"/>
                <a:t>Nota: Antes de usar el sistema te recomendamos conectar la cámara Logitech c920 para instalar drivers por default (puedes conectar los dispositivos sin imagen).</a:t>
              </a:r>
              <a:endParaRPr lang="es-MX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90370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s-MX" sz="2800" dirty="0" smtClean="0"/>
              <a:t>Documento elaborado:</a:t>
            </a:r>
            <a:br>
              <a:rPr lang="es-MX" sz="2800" dirty="0" smtClean="0"/>
            </a:br>
            <a:r>
              <a:rPr lang="es-MX" sz="2800" dirty="0" smtClean="0"/>
              <a:t>CGTI / UDPASG</a:t>
            </a:r>
            <a:endParaRPr lang="es-MX" sz="2800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s-ES_tradnl" sz="1800" b="1" dirty="0">
                <a:latin typeface="+mj-lt"/>
              </a:rPr>
              <a:t>Para dudas sobre el funcionamiento </a:t>
            </a:r>
            <a:r>
              <a:rPr lang="es-ES_tradnl" sz="1800" b="1" dirty="0" smtClean="0">
                <a:latin typeface="+mj-lt"/>
              </a:rPr>
              <a:t>del la guía de usuario: </a:t>
            </a:r>
            <a:r>
              <a:rPr lang="es-ES_tradnl" sz="1800" dirty="0"/>
              <a:t>Instalar aplicación para la captura de foto, firma y huella</a:t>
            </a:r>
            <a:r>
              <a:rPr lang="es-ES_tradnl" sz="1800" b="1" dirty="0" smtClean="0">
                <a:latin typeface="+mj-lt"/>
              </a:rPr>
              <a:t> reportarlas </a:t>
            </a:r>
            <a:r>
              <a:rPr lang="es-ES_tradnl" sz="1800" b="1" dirty="0">
                <a:latin typeface="+mj-lt"/>
              </a:rPr>
              <a:t>a: </a:t>
            </a:r>
            <a:r>
              <a:rPr lang="es-ES_tradnl" sz="1800" b="1" dirty="0" smtClean="0">
                <a:latin typeface="+mj-lt"/>
              </a:rPr>
              <a:t> Service </a:t>
            </a:r>
            <a:r>
              <a:rPr lang="es-ES_tradnl" sz="1800" b="1" dirty="0">
                <a:latin typeface="+mj-lt"/>
              </a:rPr>
              <a:t>Desk; teléfono: 3134 2221 extensión: 12221 o correo: </a:t>
            </a:r>
            <a:r>
              <a:rPr lang="es-ES_tradnl" sz="1800" dirty="0">
                <a:latin typeface="+mj-lt"/>
                <a:hlinkClick r:id="rId2"/>
              </a:rPr>
              <a:t>servicedesk@cgti.udg.mx</a:t>
            </a:r>
            <a:endParaRPr lang="es-ES" sz="1800" dirty="0">
              <a:latin typeface="+mj-lt"/>
            </a:endParaRPr>
          </a:p>
          <a:p>
            <a:endParaRPr lang="es-MX" sz="1800" dirty="0">
              <a:latin typeface="+mj-lt"/>
            </a:endParaRPr>
          </a:p>
        </p:txBody>
      </p:sp>
      <p:sp>
        <p:nvSpPr>
          <p:cNvPr id="9" name="CuadroTexto 2"/>
          <p:cNvSpPr txBox="1"/>
          <p:nvPr/>
        </p:nvSpPr>
        <p:spPr>
          <a:xfrm>
            <a:off x="7611652" y="4680523"/>
            <a:ext cx="1485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solidFill>
                  <a:schemeClr val="bg1">
                    <a:lumMod val="65000"/>
                  </a:schemeClr>
                </a:solidFill>
              </a:rPr>
              <a:t>Versión </a:t>
            </a:r>
            <a:r>
              <a:rPr lang="es-ES" sz="1200" b="1" dirty="0" smtClean="0">
                <a:solidFill>
                  <a:schemeClr val="bg1">
                    <a:lumMod val="65000"/>
                  </a:schemeClr>
                </a:solidFill>
              </a:rPr>
              <a:t>1</a:t>
            </a:r>
          </a:p>
          <a:p>
            <a:pPr algn="ctr"/>
            <a:r>
              <a:rPr lang="es-ES" sz="1200" b="1" dirty="0" smtClean="0">
                <a:solidFill>
                  <a:schemeClr val="bg1">
                    <a:lumMod val="65000"/>
                  </a:schemeClr>
                </a:solidFill>
              </a:rPr>
              <a:t>Febrero 2019</a:t>
            </a:r>
            <a:endParaRPr lang="es-ES" sz="12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494293"/>
      </p:ext>
    </p:extLst>
  </p:cSld>
  <p:clrMapOvr>
    <a:masterClrMapping/>
  </p:clrMapOvr>
</p:sld>
</file>

<file path=ppt/theme/theme1.xml><?xml version="1.0" encoding="utf-8"?>
<a:theme xmlns:a="http://schemas.openxmlformats.org/drawingml/2006/main" name="Guía Rápida CGTI_2018">
  <a:themeElements>
    <a:clrScheme name="Retrospección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ción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_CGTI_2017_v1.potx" id="{86FF727D-BE1B-481F-AA81-C5B2484AAAB9}" vid="{A3DC8B44-19BC-41C4-BB48-E8D1D6861E38}"/>
    </a:ext>
  </a:ext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_CGTI_2017_v1.potx" id="{86FF727D-BE1B-481F-AA81-C5B2484AAAB9}" vid="{0AEA7E10-4638-4401-AE78-6292030E0D57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22547</TotalTime>
  <Words>355</Words>
  <Application>Microsoft Office PowerPoint</Application>
  <PresentationFormat>Presentación en pantalla (16:9)</PresentationFormat>
  <Paragraphs>39</Paragraphs>
  <Slides>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9</vt:i4>
      </vt:variant>
    </vt:vector>
  </HeadingPairs>
  <TitlesOfParts>
    <vt:vector size="16" baseType="lpstr">
      <vt:lpstr>MS Mincho</vt:lpstr>
      <vt:lpstr>Arial</vt:lpstr>
      <vt:lpstr>Calibri</vt:lpstr>
      <vt:lpstr>Calibri Light</vt:lpstr>
      <vt:lpstr>Times New Roman</vt:lpstr>
      <vt:lpstr>Guía Rápida CGTI_2018</vt:lpstr>
      <vt:lpstr>Diseño personalizado</vt:lpstr>
      <vt:lpstr>Guía de usuario:   Instalar aplicación para la captura de foto, firma y huella</vt:lpstr>
      <vt:lpstr>CONTENIDO TEMÁTICO</vt:lpstr>
      <vt:lpstr>1. Objetivo, requerimientos e ingreso al sistema</vt:lpstr>
      <vt:lpstr>2. Ruta de acceso </vt:lpstr>
      <vt:lpstr>Presentación de PowerPoint</vt:lpstr>
      <vt:lpstr>3. Ruta para propiedades del sistema</vt:lpstr>
      <vt:lpstr>4. Huella  </vt:lpstr>
      <vt:lpstr>5. Firma/Foto  </vt:lpstr>
      <vt:lpstr>Documento elaborado: CGTI / UDPASG</vt:lpstr>
    </vt:vector>
  </TitlesOfParts>
  <Company>UDG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 De León</dc:creator>
  <cp:lastModifiedBy>Morales Fernandez, Ruben</cp:lastModifiedBy>
  <cp:revision>1837</cp:revision>
  <cp:lastPrinted>2016-10-10T17:35:28Z</cp:lastPrinted>
  <dcterms:created xsi:type="dcterms:W3CDTF">2015-02-06T14:26:22Z</dcterms:created>
  <dcterms:modified xsi:type="dcterms:W3CDTF">2019-03-04T22:29:01Z</dcterms:modified>
</cp:coreProperties>
</file>